
<file path=[Content_Types].xml><?xml version="1.0" encoding="utf-8"?>
<Types xmlns="http://schemas.openxmlformats.org/package/2006/content-types">
  <Default Extension="jpeg" ContentType="image/jpeg"/>
  <Default Extension="JPG" ContentType="image/.jpg"/>
  <Default Extension="wmf" ContentType="image/x-wmf"/>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7" r:id="rId3"/>
    <p:sldId id="258" r:id="rId4"/>
    <p:sldId id="352" r:id="rId5"/>
    <p:sldId id="259" r:id="rId6"/>
    <p:sldId id="260" r:id="rId7"/>
    <p:sldId id="396" r:id="rId8"/>
    <p:sldId id="353" r:id="rId9"/>
    <p:sldId id="354" r:id="rId10"/>
    <p:sldId id="355" r:id="rId11"/>
    <p:sldId id="357" r:id="rId12"/>
    <p:sldId id="358" r:id="rId13"/>
    <p:sldId id="359" r:id="rId14"/>
    <p:sldId id="360" r:id="rId15"/>
    <p:sldId id="361" r:id="rId1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FF66"/>
    <a:srgbClr val="3333FF"/>
    <a:srgbClr val="02023E"/>
    <a:srgbClr val="003399"/>
    <a:srgbClr val="000000"/>
    <a:srgbClr val="FF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798"/>
    <p:restoredTop sz="94660"/>
  </p:normalViewPr>
  <p:slideViewPr>
    <p:cSldViewPr showGuides="1">
      <p:cViewPr varScale="1">
        <p:scale>
          <a:sx n="71" d="100"/>
          <a:sy n="71" d="100"/>
        </p:scale>
        <p:origin x="-3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402" name="页眉占位符 102401"/>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102403" name="日期占位符 102402"/>
          <p:cNvSpPr>
            <a:spLocks noGrp="1"/>
          </p:cNvSpPr>
          <p:nvPr>
            <p:ph type="dt" idx="1"/>
          </p:nvPr>
        </p:nvSpPr>
        <p:spPr>
          <a:xfrm>
            <a:off x="3884613" y="0"/>
            <a:ext cx="2971800" cy="457200"/>
          </a:xfrm>
          <a:prstGeom prst="rect">
            <a:avLst/>
          </a:prstGeom>
          <a:noFill/>
          <a:ln w="9525">
            <a:noFill/>
          </a:ln>
        </p:spPr>
        <p:txBody>
          <a:bodyPr/>
          <a:p>
            <a:pPr lvl="0" algn="r"/>
            <a:endParaRPr lang="zh-CN" altLang="en-US" sz="1200" dirty="0"/>
          </a:p>
        </p:txBody>
      </p:sp>
      <p:sp>
        <p:nvSpPr>
          <p:cNvPr id="102404" name="幻灯片图像占位符 102403"/>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102405" name="文本占位符 102404"/>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406" name="页脚占位符 102405"/>
          <p:cNvSpPr>
            <a:spLocks noGrp="1"/>
          </p:cNvSpPr>
          <p:nvPr>
            <p:ph type="ftr" sz="quarter" idx="4"/>
          </p:nvPr>
        </p:nvSpPr>
        <p:spPr>
          <a:xfrm>
            <a:off x="0" y="8685213"/>
            <a:ext cx="2971800" cy="457200"/>
          </a:xfrm>
          <a:prstGeom prst="rect">
            <a:avLst/>
          </a:prstGeom>
          <a:noFill/>
          <a:ln w="9525">
            <a:noFill/>
          </a:ln>
        </p:spPr>
        <p:txBody>
          <a:bodyPr anchor="b" anchorCtr="0"/>
          <a:p>
            <a:pPr lvl="0"/>
            <a:endParaRPr lang="zh-CN" altLang="en-US" sz="1200" dirty="0"/>
          </a:p>
        </p:txBody>
      </p:sp>
      <p:sp>
        <p:nvSpPr>
          <p:cNvPr id="102407" name="灯片编号占位符 102406"/>
          <p:cNvSpPr>
            <a:spLocks noGrp="1"/>
          </p:cNvSpPr>
          <p:nvPr>
            <p:ph type="sldNum" sz="quarter" idx="5"/>
          </p:nvPr>
        </p:nvSpPr>
        <p:spPr>
          <a:xfrm>
            <a:off x="3884613" y="8685213"/>
            <a:ext cx="2971800" cy="457200"/>
          </a:xfrm>
          <a:prstGeom prst="rect">
            <a:avLst/>
          </a:prstGeom>
          <a:noFill/>
          <a:ln w="9525">
            <a:noFill/>
          </a:ln>
        </p:spPr>
        <p:txBody>
          <a:bodyPr anchor="b" anchorCtr="0"/>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27650" name="组合 27649"/>
          <p:cNvGrpSpPr/>
          <p:nvPr/>
        </p:nvGrpSpPr>
        <p:grpSpPr>
          <a:xfrm>
            <a:off x="0" y="0"/>
            <a:ext cx="9159875" cy="6870700"/>
            <a:chOff x="0" y="0"/>
            <a:chExt cx="5770" cy="4328"/>
          </a:xfrm>
        </p:grpSpPr>
        <p:sp>
          <p:nvSpPr>
            <p:cNvPr id="27651" name="矩形 27650"/>
            <p:cNvSpPr/>
            <p:nvPr/>
          </p:nvSpPr>
          <p:spPr>
            <a:xfrm>
              <a:off x="0" y="4186"/>
              <a:ext cx="5089" cy="142"/>
            </a:xfrm>
            <a:prstGeom prst="rect">
              <a:avLst/>
            </a:prstGeom>
            <a:gradFill rotWithShape="0">
              <a:gsLst>
                <a:gs pos="0">
                  <a:schemeClr val="bg1"/>
                </a:gs>
                <a:gs pos="100000">
                  <a:schemeClr val="bg2"/>
                </a:gs>
              </a:gsLst>
              <a:lin ang="5400000" scaled="1"/>
              <a:tileRect/>
            </a:gradFill>
            <a:ln w="9525">
              <a:noFill/>
            </a:ln>
          </p:spPr>
          <p:txBody>
            <a:bodyPr wrap="none" anchor="ctr" anchorCtr="0"/>
            <a:p>
              <a:pPr lvl="0" algn="ctr"/>
              <a:endParaRPr dirty="0">
                <a:latin typeface="Arial" panose="020B0604020202020204" pitchFamily="34" charset="0"/>
              </a:endParaRPr>
            </a:p>
          </p:txBody>
        </p:sp>
        <p:sp>
          <p:nvSpPr>
            <p:cNvPr id="27652" name="矩形 27651"/>
            <p:cNvSpPr/>
            <p:nvPr/>
          </p:nvSpPr>
          <p:spPr>
            <a:xfrm>
              <a:off x="0" y="0"/>
              <a:ext cx="5089" cy="126"/>
            </a:xfrm>
            <a:prstGeom prst="rect">
              <a:avLst/>
            </a:prstGeom>
            <a:gradFill rotWithShape="0">
              <a:gsLst>
                <a:gs pos="0">
                  <a:schemeClr val="bg2"/>
                </a:gs>
                <a:gs pos="100000">
                  <a:schemeClr val="bg1"/>
                </a:gs>
              </a:gsLst>
              <a:lin ang="5400000" scaled="1"/>
              <a:tileRect/>
            </a:gradFill>
            <a:ln w="9525">
              <a:noFill/>
            </a:ln>
          </p:spPr>
          <p:txBody>
            <a:bodyPr wrap="none" anchor="ctr" anchorCtr="0"/>
            <a:p>
              <a:pPr lvl="0" algn="ctr"/>
              <a:endParaRPr dirty="0">
                <a:latin typeface="Arial" panose="020B0604020202020204" pitchFamily="34" charset="0"/>
              </a:endParaRPr>
            </a:p>
          </p:txBody>
        </p:sp>
        <p:sp>
          <p:nvSpPr>
            <p:cNvPr id="27653" name="矩形 27652"/>
            <p:cNvSpPr/>
            <p:nvPr/>
          </p:nvSpPr>
          <p:spPr>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tileRect/>
            </a:gradFill>
            <a:ln w="9525">
              <a:noFill/>
            </a:ln>
          </p:spPr>
          <p:txBody>
            <a:bodyPr wrap="none" anchor="ctr" anchorCtr="0"/>
            <a:p>
              <a:pPr lvl="0" algn="ctr"/>
              <a:endParaRPr dirty="0">
                <a:latin typeface="Arial" panose="020B0604020202020204" pitchFamily="34" charset="0"/>
              </a:endParaRPr>
            </a:p>
          </p:txBody>
        </p:sp>
        <p:grpSp>
          <p:nvGrpSpPr>
            <p:cNvPr id="27654" name="组合 27653"/>
            <p:cNvGrpSpPr/>
            <p:nvPr/>
          </p:nvGrpSpPr>
          <p:grpSpPr>
            <a:xfrm>
              <a:off x="4944" y="1"/>
              <a:ext cx="816" cy="3974"/>
              <a:chOff x="4944" y="1"/>
              <a:chExt cx="816" cy="3974"/>
            </a:xfrm>
          </p:grpSpPr>
          <p:grpSp>
            <p:nvGrpSpPr>
              <p:cNvPr id="27655" name="组合 27654"/>
              <p:cNvGrpSpPr/>
              <p:nvPr userDrawn="1"/>
            </p:nvGrpSpPr>
            <p:grpSpPr>
              <a:xfrm>
                <a:off x="5280" y="1"/>
                <a:ext cx="480" cy="1430"/>
                <a:chOff x="5280" y="1"/>
                <a:chExt cx="480" cy="1430"/>
              </a:xfrm>
            </p:grpSpPr>
            <p:grpSp>
              <p:nvGrpSpPr>
                <p:cNvPr id="27656" name="组合 27655"/>
                <p:cNvGrpSpPr/>
                <p:nvPr userDrawn="1"/>
              </p:nvGrpSpPr>
              <p:grpSpPr>
                <a:xfrm rot="-5400000">
                  <a:off x="5484" y="0"/>
                  <a:ext cx="174" cy="176"/>
                  <a:chOff x="1657" y="323"/>
                  <a:chExt cx="1691" cy="2560"/>
                </a:xfrm>
              </p:grpSpPr>
              <p:grpSp>
                <p:nvGrpSpPr>
                  <p:cNvPr id="27657" name="组合 27656"/>
                  <p:cNvGrpSpPr/>
                  <p:nvPr/>
                </p:nvGrpSpPr>
                <p:grpSpPr>
                  <a:xfrm>
                    <a:off x="1657" y="323"/>
                    <a:ext cx="1691" cy="2560"/>
                    <a:chOff x="1657" y="323"/>
                    <a:chExt cx="1691" cy="2560"/>
                  </a:xfrm>
                </p:grpSpPr>
                <p:sp>
                  <p:nvSpPr>
                    <p:cNvPr id="27658" name="任意多边形 27657"/>
                    <p:cNvSpPr/>
                    <p:nvPr/>
                  </p:nvSpPr>
                  <p:spPr>
                    <a:xfrm>
                      <a:off x="2117" y="323"/>
                      <a:ext cx="1231" cy="2560"/>
                    </a:xfrm>
                    <a:custGeom>
                      <a:avLst/>
                      <a:gdLst/>
                      <a:ahLst/>
                      <a:cxnLst/>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alpha val="100000"/>
                      </a:srgbClr>
                    </a:solidFill>
                    <a:ln w="9525">
                      <a:noFill/>
                    </a:ln>
                  </p:spPr>
                  <p:txBody>
                    <a:bodyPr/>
                    <a:p>
                      <a:endParaRPr lang="zh-CN" altLang="en-US"/>
                    </a:p>
                  </p:txBody>
                </p:sp>
                <p:sp>
                  <p:nvSpPr>
                    <p:cNvPr id="27659" name="任意多边形 27658"/>
                    <p:cNvSpPr/>
                    <p:nvPr/>
                  </p:nvSpPr>
                  <p:spPr>
                    <a:xfrm>
                      <a:off x="1657" y="376"/>
                      <a:ext cx="865" cy="2071"/>
                    </a:xfrm>
                    <a:custGeom>
                      <a:avLst/>
                      <a:gdLst/>
                      <a:ahLst/>
                      <a:cxnLst/>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alpha val="100000"/>
                      </a:srgbClr>
                    </a:solidFill>
                    <a:ln w="9525">
                      <a:noFill/>
                    </a:ln>
                  </p:spPr>
                  <p:txBody>
                    <a:bodyPr/>
                    <a:p>
                      <a:endParaRPr lang="zh-CN" altLang="en-US"/>
                    </a:p>
                  </p:txBody>
                </p:sp>
              </p:grpSp>
              <p:sp>
                <p:nvSpPr>
                  <p:cNvPr id="27660" name="椭圆 27659"/>
                  <p:cNvSpPr/>
                  <p:nvPr/>
                </p:nvSpPr>
                <p:spPr>
                  <a:xfrm>
                    <a:off x="2400" y="1428"/>
                    <a:ext cx="168" cy="246"/>
                  </a:xfrm>
                  <a:prstGeom prst="ellipse">
                    <a:avLst/>
                  </a:prstGeom>
                  <a:solidFill>
                    <a:srgbClr val="E7D6B7"/>
                  </a:solidFill>
                  <a:ln w="9525">
                    <a:noFill/>
                  </a:ln>
                </p:spPr>
                <p:txBody>
                  <a:bodyPr/>
                  <a:p>
                    <a:endParaRPr lang="zh-CN" altLang="en-US"/>
                  </a:p>
                </p:txBody>
              </p:sp>
              <p:sp>
                <p:nvSpPr>
                  <p:cNvPr id="27661" name="任意多边形 27660"/>
                  <p:cNvSpPr/>
                  <p:nvPr/>
                </p:nvSpPr>
                <p:spPr>
                  <a:xfrm>
                    <a:off x="2595" y="741"/>
                    <a:ext cx="266" cy="521"/>
                  </a:xfrm>
                  <a:custGeom>
                    <a:avLst/>
                    <a:gdLst/>
                    <a:ahLst/>
                    <a:cxnLst/>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alpha val="100000"/>
                    </a:srgbClr>
                  </a:solidFill>
                  <a:ln w="9525">
                    <a:noFill/>
                  </a:ln>
                </p:spPr>
                <p:txBody>
                  <a:bodyPr/>
                  <a:p>
                    <a:endParaRPr lang="zh-CN" altLang="en-US"/>
                  </a:p>
                </p:txBody>
              </p:sp>
              <p:sp>
                <p:nvSpPr>
                  <p:cNvPr id="27662" name="任意多边形 27661"/>
                  <p:cNvSpPr/>
                  <p:nvPr/>
                </p:nvSpPr>
                <p:spPr>
                  <a:xfrm>
                    <a:off x="2672" y="1593"/>
                    <a:ext cx="392" cy="340"/>
                  </a:xfrm>
                  <a:custGeom>
                    <a:avLst/>
                    <a:gdLst/>
                    <a:ahLst/>
                    <a:cxnLst/>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alpha val="100000"/>
                    </a:srgbClr>
                  </a:solidFill>
                  <a:ln w="9525">
                    <a:noFill/>
                  </a:ln>
                </p:spPr>
                <p:txBody>
                  <a:bodyPr/>
                  <a:p>
                    <a:endParaRPr lang="zh-CN" altLang="en-US"/>
                  </a:p>
                </p:txBody>
              </p:sp>
              <p:sp>
                <p:nvSpPr>
                  <p:cNvPr id="27663" name="任意多边形 27662"/>
                  <p:cNvSpPr/>
                  <p:nvPr/>
                </p:nvSpPr>
                <p:spPr>
                  <a:xfrm>
                    <a:off x="2412" y="1929"/>
                    <a:ext cx="151" cy="558"/>
                  </a:xfrm>
                  <a:custGeom>
                    <a:avLst/>
                    <a:gdLst/>
                    <a:ahLst/>
                    <a:cxnLst/>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alpha val="100000"/>
                    </a:srgbClr>
                  </a:solidFill>
                  <a:ln w="9525">
                    <a:noFill/>
                  </a:ln>
                </p:spPr>
                <p:txBody>
                  <a:bodyPr/>
                  <a:p>
                    <a:endParaRPr lang="zh-CN" altLang="en-US"/>
                  </a:p>
                </p:txBody>
              </p:sp>
              <p:sp>
                <p:nvSpPr>
                  <p:cNvPr id="27664" name="任意多边形 27663"/>
                  <p:cNvSpPr/>
                  <p:nvPr/>
                </p:nvSpPr>
                <p:spPr>
                  <a:xfrm>
                    <a:off x="1907" y="1589"/>
                    <a:ext cx="392" cy="253"/>
                  </a:xfrm>
                  <a:custGeom>
                    <a:avLst/>
                    <a:gdLst/>
                    <a:ahLst/>
                    <a:cxnLst/>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alpha val="100000"/>
                    </a:srgbClr>
                  </a:solidFill>
                  <a:ln w="9525">
                    <a:noFill/>
                  </a:ln>
                </p:spPr>
                <p:txBody>
                  <a:bodyPr/>
                  <a:p>
                    <a:endParaRPr lang="zh-CN" altLang="en-US"/>
                  </a:p>
                </p:txBody>
              </p:sp>
              <p:sp>
                <p:nvSpPr>
                  <p:cNvPr id="27665" name="任意多边形 27664"/>
                  <p:cNvSpPr/>
                  <p:nvPr/>
                </p:nvSpPr>
                <p:spPr>
                  <a:xfrm>
                    <a:off x="2094" y="930"/>
                    <a:ext cx="238" cy="386"/>
                  </a:xfrm>
                  <a:custGeom>
                    <a:avLst/>
                    <a:gdLst/>
                    <a:ahLst/>
                    <a:cxnLst/>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alpha val="100000"/>
                    </a:srgbClr>
                  </a:solidFill>
                  <a:ln w="9525">
                    <a:noFill/>
                  </a:ln>
                </p:spPr>
                <p:txBody>
                  <a:bodyPr/>
                  <a:p>
                    <a:endParaRPr lang="zh-CN" altLang="en-US"/>
                  </a:p>
                </p:txBody>
              </p:sp>
            </p:grpSp>
            <p:pic>
              <p:nvPicPr>
                <p:cNvPr id="27666" name="图片 27665"/>
                <p:cNvPicPr>
                  <a:picLocks noChangeAspect="1"/>
                </p:cNvPicPr>
                <p:nvPr userDrawn="1"/>
              </p:nvPicPr>
              <p:blipFill>
                <a:blip r:embed="rId2"/>
                <a:stretch>
                  <a:fillRect/>
                </a:stretch>
              </p:blipFill>
              <p:spPr>
                <a:xfrm>
                  <a:off x="5280" y="144"/>
                  <a:ext cx="186" cy="183"/>
                </a:xfrm>
                <a:prstGeom prst="rect">
                  <a:avLst/>
                </a:prstGeom>
                <a:noFill/>
                <a:ln w="9525">
                  <a:noFill/>
                </a:ln>
              </p:spPr>
            </p:pic>
            <p:pic>
              <p:nvPicPr>
                <p:cNvPr id="27667" name="图片 27666"/>
                <p:cNvPicPr>
                  <a:picLocks noChangeAspect="1"/>
                </p:cNvPicPr>
                <p:nvPr userDrawn="1"/>
              </p:nvPicPr>
              <p:blipFill>
                <a:blip r:embed="rId2"/>
                <a:stretch>
                  <a:fillRect/>
                </a:stretch>
              </p:blipFill>
              <p:spPr>
                <a:xfrm>
                  <a:off x="5574" y="144"/>
                  <a:ext cx="186" cy="183"/>
                </a:xfrm>
                <a:prstGeom prst="rect">
                  <a:avLst/>
                </a:prstGeom>
                <a:noFill/>
                <a:ln w="9525">
                  <a:noFill/>
                </a:ln>
              </p:spPr>
            </p:pic>
            <p:pic>
              <p:nvPicPr>
                <p:cNvPr id="27668" name="图片 27667"/>
                <p:cNvPicPr>
                  <a:picLocks noChangeAspect="1"/>
                </p:cNvPicPr>
                <p:nvPr userDrawn="1"/>
              </p:nvPicPr>
              <p:blipFill>
                <a:blip r:embed="rId2"/>
                <a:stretch>
                  <a:fillRect/>
                </a:stretch>
              </p:blipFill>
              <p:spPr>
                <a:xfrm>
                  <a:off x="5424" y="336"/>
                  <a:ext cx="186" cy="183"/>
                </a:xfrm>
                <a:prstGeom prst="rect">
                  <a:avLst/>
                </a:prstGeom>
                <a:noFill/>
                <a:ln w="9525">
                  <a:noFill/>
                </a:ln>
              </p:spPr>
            </p:pic>
            <p:pic>
              <p:nvPicPr>
                <p:cNvPr id="27669" name="图片 27668"/>
                <p:cNvPicPr>
                  <a:picLocks noChangeAspect="1"/>
                </p:cNvPicPr>
                <p:nvPr userDrawn="1"/>
              </p:nvPicPr>
              <p:blipFill>
                <a:blip r:embed="rId2"/>
                <a:stretch>
                  <a:fillRect/>
                </a:stretch>
              </p:blipFill>
              <p:spPr>
                <a:xfrm>
                  <a:off x="5376" y="576"/>
                  <a:ext cx="186" cy="183"/>
                </a:xfrm>
                <a:prstGeom prst="rect">
                  <a:avLst/>
                </a:prstGeom>
                <a:noFill/>
                <a:ln w="9525">
                  <a:noFill/>
                </a:ln>
              </p:spPr>
            </p:pic>
            <p:pic>
              <p:nvPicPr>
                <p:cNvPr id="27670" name="图片 27669"/>
                <p:cNvPicPr>
                  <a:picLocks noChangeAspect="1"/>
                </p:cNvPicPr>
                <p:nvPr userDrawn="1"/>
              </p:nvPicPr>
              <p:blipFill>
                <a:blip r:embed="rId2"/>
                <a:stretch>
                  <a:fillRect/>
                </a:stretch>
              </p:blipFill>
              <p:spPr>
                <a:xfrm>
                  <a:off x="5574" y="528"/>
                  <a:ext cx="186" cy="183"/>
                </a:xfrm>
                <a:prstGeom prst="rect">
                  <a:avLst/>
                </a:prstGeom>
                <a:noFill/>
                <a:ln w="9525">
                  <a:noFill/>
                </a:ln>
              </p:spPr>
            </p:pic>
            <p:pic>
              <p:nvPicPr>
                <p:cNvPr id="27671" name="图片 27670"/>
                <p:cNvPicPr>
                  <a:picLocks noChangeAspect="1"/>
                </p:cNvPicPr>
                <p:nvPr userDrawn="1"/>
              </p:nvPicPr>
              <p:blipFill>
                <a:blip r:embed="rId2"/>
                <a:stretch>
                  <a:fillRect/>
                </a:stretch>
              </p:blipFill>
              <p:spPr>
                <a:xfrm>
                  <a:off x="5472" y="768"/>
                  <a:ext cx="186" cy="183"/>
                </a:xfrm>
                <a:prstGeom prst="rect">
                  <a:avLst/>
                </a:prstGeom>
                <a:noFill/>
                <a:ln w="9525">
                  <a:noFill/>
                </a:ln>
              </p:spPr>
            </p:pic>
            <p:pic>
              <p:nvPicPr>
                <p:cNvPr id="27672" name="图片 27671"/>
                <p:cNvPicPr>
                  <a:picLocks noChangeAspect="1"/>
                </p:cNvPicPr>
                <p:nvPr userDrawn="1"/>
              </p:nvPicPr>
              <p:blipFill>
                <a:blip r:embed="rId2"/>
                <a:stretch>
                  <a:fillRect/>
                </a:stretch>
              </p:blipFill>
              <p:spPr>
                <a:xfrm>
                  <a:off x="5574" y="1008"/>
                  <a:ext cx="186" cy="183"/>
                </a:xfrm>
                <a:prstGeom prst="rect">
                  <a:avLst/>
                </a:prstGeom>
                <a:noFill/>
                <a:ln w="9525">
                  <a:noFill/>
                </a:ln>
              </p:spPr>
            </p:pic>
            <p:pic>
              <p:nvPicPr>
                <p:cNvPr id="27673" name="图片 27672"/>
                <p:cNvPicPr>
                  <a:picLocks noChangeAspect="1"/>
                </p:cNvPicPr>
                <p:nvPr userDrawn="1"/>
              </p:nvPicPr>
              <p:blipFill>
                <a:blip r:embed="rId2"/>
                <a:stretch>
                  <a:fillRect/>
                </a:stretch>
              </p:blipFill>
              <p:spPr>
                <a:xfrm>
                  <a:off x="5574" y="1248"/>
                  <a:ext cx="186" cy="183"/>
                </a:xfrm>
                <a:prstGeom prst="rect">
                  <a:avLst/>
                </a:prstGeom>
                <a:noFill/>
                <a:ln w="9525">
                  <a:noFill/>
                </a:ln>
              </p:spPr>
            </p:pic>
          </p:grpSp>
          <p:grpSp>
            <p:nvGrpSpPr>
              <p:cNvPr id="27674" name="组合 27673"/>
              <p:cNvGrpSpPr/>
              <p:nvPr userDrawn="1"/>
            </p:nvGrpSpPr>
            <p:grpSpPr>
              <a:xfrm>
                <a:off x="4944" y="1008"/>
                <a:ext cx="522" cy="2967"/>
                <a:chOff x="4944" y="1008"/>
                <a:chExt cx="522" cy="2967"/>
              </a:xfrm>
            </p:grpSpPr>
            <p:pic>
              <p:nvPicPr>
                <p:cNvPr id="27675" name="图片 27674"/>
                <p:cNvPicPr>
                  <a:picLocks noChangeAspect="1"/>
                </p:cNvPicPr>
                <p:nvPr userDrawn="1"/>
              </p:nvPicPr>
              <p:blipFill>
                <a:blip r:embed="rId2"/>
                <a:stretch>
                  <a:fillRect/>
                </a:stretch>
              </p:blipFill>
              <p:spPr>
                <a:xfrm>
                  <a:off x="5136" y="1008"/>
                  <a:ext cx="186" cy="183"/>
                </a:xfrm>
                <a:prstGeom prst="rect">
                  <a:avLst/>
                </a:prstGeom>
                <a:noFill/>
                <a:ln w="9525">
                  <a:noFill/>
                </a:ln>
              </p:spPr>
            </p:pic>
            <p:pic>
              <p:nvPicPr>
                <p:cNvPr id="27676" name="图片 27675"/>
                <p:cNvPicPr>
                  <a:picLocks noChangeAspect="1"/>
                </p:cNvPicPr>
                <p:nvPr userDrawn="1"/>
              </p:nvPicPr>
              <p:blipFill>
                <a:blip r:embed="rId2"/>
                <a:stretch>
                  <a:fillRect/>
                </a:stretch>
              </p:blipFill>
              <p:spPr>
                <a:xfrm>
                  <a:off x="5184" y="1200"/>
                  <a:ext cx="186" cy="183"/>
                </a:xfrm>
                <a:prstGeom prst="rect">
                  <a:avLst/>
                </a:prstGeom>
                <a:noFill/>
                <a:ln w="9525">
                  <a:noFill/>
                </a:ln>
              </p:spPr>
            </p:pic>
            <p:pic>
              <p:nvPicPr>
                <p:cNvPr id="27677" name="图片 27676"/>
                <p:cNvPicPr>
                  <a:picLocks noChangeAspect="1"/>
                </p:cNvPicPr>
                <p:nvPr userDrawn="1"/>
              </p:nvPicPr>
              <p:blipFill>
                <a:blip r:embed="rId2"/>
                <a:stretch>
                  <a:fillRect/>
                </a:stretch>
              </p:blipFill>
              <p:spPr>
                <a:xfrm>
                  <a:off x="5136" y="1584"/>
                  <a:ext cx="186" cy="183"/>
                </a:xfrm>
                <a:prstGeom prst="rect">
                  <a:avLst/>
                </a:prstGeom>
                <a:noFill/>
                <a:ln w="9525">
                  <a:noFill/>
                </a:ln>
              </p:spPr>
            </p:pic>
            <p:pic>
              <p:nvPicPr>
                <p:cNvPr id="27678" name="图片 27677"/>
                <p:cNvPicPr>
                  <a:picLocks noChangeAspect="1"/>
                </p:cNvPicPr>
                <p:nvPr userDrawn="1"/>
              </p:nvPicPr>
              <p:blipFill>
                <a:blip r:embed="rId2"/>
                <a:stretch>
                  <a:fillRect/>
                </a:stretch>
              </p:blipFill>
              <p:spPr>
                <a:xfrm>
                  <a:off x="5280" y="1728"/>
                  <a:ext cx="186" cy="183"/>
                </a:xfrm>
                <a:prstGeom prst="rect">
                  <a:avLst/>
                </a:prstGeom>
                <a:noFill/>
                <a:ln w="9525">
                  <a:noFill/>
                </a:ln>
              </p:spPr>
            </p:pic>
            <p:pic>
              <p:nvPicPr>
                <p:cNvPr id="27679" name="图片 27678"/>
                <p:cNvPicPr>
                  <a:picLocks noChangeAspect="1"/>
                </p:cNvPicPr>
                <p:nvPr userDrawn="1"/>
              </p:nvPicPr>
              <p:blipFill>
                <a:blip r:embed="rId2"/>
                <a:stretch>
                  <a:fillRect/>
                </a:stretch>
              </p:blipFill>
              <p:spPr>
                <a:xfrm>
                  <a:off x="5040" y="1824"/>
                  <a:ext cx="186" cy="183"/>
                </a:xfrm>
                <a:prstGeom prst="rect">
                  <a:avLst/>
                </a:prstGeom>
                <a:noFill/>
                <a:ln w="9525">
                  <a:noFill/>
                </a:ln>
              </p:spPr>
            </p:pic>
            <p:pic>
              <p:nvPicPr>
                <p:cNvPr id="27680" name="图片 27679"/>
                <p:cNvPicPr>
                  <a:picLocks noChangeAspect="1"/>
                </p:cNvPicPr>
                <p:nvPr userDrawn="1"/>
              </p:nvPicPr>
              <p:blipFill>
                <a:blip r:embed="rId2"/>
                <a:stretch>
                  <a:fillRect/>
                </a:stretch>
              </p:blipFill>
              <p:spPr>
                <a:xfrm>
                  <a:off x="5088" y="2016"/>
                  <a:ext cx="186" cy="183"/>
                </a:xfrm>
                <a:prstGeom prst="rect">
                  <a:avLst/>
                </a:prstGeom>
                <a:noFill/>
                <a:ln w="9525">
                  <a:noFill/>
                </a:ln>
              </p:spPr>
            </p:pic>
            <p:pic>
              <p:nvPicPr>
                <p:cNvPr id="27681" name="图片 27680"/>
                <p:cNvPicPr>
                  <a:picLocks noChangeAspect="1"/>
                </p:cNvPicPr>
                <p:nvPr userDrawn="1"/>
              </p:nvPicPr>
              <p:blipFill>
                <a:blip r:embed="rId2"/>
                <a:stretch>
                  <a:fillRect/>
                </a:stretch>
              </p:blipFill>
              <p:spPr>
                <a:xfrm>
                  <a:off x="5280" y="2064"/>
                  <a:ext cx="186" cy="183"/>
                </a:xfrm>
                <a:prstGeom prst="rect">
                  <a:avLst/>
                </a:prstGeom>
                <a:noFill/>
                <a:ln w="9525">
                  <a:noFill/>
                </a:ln>
              </p:spPr>
            </p:pic>
            <p:pic>
              <p:nvPicPr>
                <p:cNvPr id="27682" name="图片 27681"/>
                <p:cNvPicPr>
                  <a:picLocks noChangeAspect="1"/>
                </p:cNvPicPr>
                <p:nvPr userDrawn="1"/>
              </p:nvPicPr>
              <p:blipFill>
                <a:blip r:embed="rId2"/>
                <a:stretch>
                  <a:fillRect/>
                </a:stretch>
              </p:blipFill>
              <p:spPr>
                <a:xfrm>
                  <a:off x="5232" y="2352"/>
                  <a:ext cx="186" cy="183"/>
                </a:xfrm>
                <a:prstGeom prst="rect">
                  <a:avLst/>
                </a:prstGeom>
                <a:noFill/>
                <a:ln w="9525">
                  <a:noFill/>
                </a:ln>
              </p:spPr>
            </p:pic>
            <p:pic>
              <p:nvPicPr>
                <p:cNvPr id="27683" name="图片 27682"/>
                <p:cNvPicPr>
                  <a:picLocks noChangeAspect="1"/>
                </p:cNvPicPr>
                <p:nvPr userDrawn="1"/>
              </p:nvPicPr>
              <p:blipFill>
                <a:blip r:embed="rId2"/>
                <a:stretch>
                  <a:fillRect/>
                </a:stretch>
              </p:blipFill>
              <p:spPr>
                <a:xfrm>
                  <a:off x="4992" y="2208"/>
                  <a:ext cx="186" cy="183"/>
                </a:xfrm>
                <a:prstGeom prst="rect">
                  <a:avLst/>
                </a:prstGeom>
                <a:noFill/>
                <a:ln w="9525">
                  <a:noFill/>
                </a:ln>
              </p:spPr>
            </p:pic>
            <p:pic>
              <p:nvPicPr>
                <p:cNvPr id="27684" name="图片 27683"/>
                <p:cNvPicPr>
                  <a:picLocks noChangeAspect="1"/>
                </p:cNvPicPr>
                <p:nvPr userDrawn="1"/>
              </p:nvPicPr>
              <p:blipFill>
                <a:blip r:embed="rId2"/>
                <a:stretch>
                  <a:fillRect/>
                </a:stretch>
              </p:blipFill>
              <p:spPr>
                <a:xfrm>
                  <a:off x="4992" y="2448"/>
                  <a:ext cx="186" cy="183"/>
                </a:xfrm>
                <a:prstGeom prst="rect">
                  <a:avLst/>
                </a:prstGeom>
                <a:noFill/>
                <a:ln w="9525">
                  <a:noFill/>
                </a:ln>
              </p:spPr>
            </p:pic>
            <p:pic>
              <p:nvPicPr>
                <p:cNvPr id="27685" name="图片 27684"/>
                <p:cNvPicPr>
                  <a:picLocks noChangeAspect="1"/>
                </p:cNvPicPr>
                <p:nvPr userDrawn="1"/>
              </p:nvPicPr>
              <p:blipFill>
                <a:blip r:embed="rId2"/>
                <a:stretch>
                  <a:fillRect/>
                </a:stretch>
              </p:blipFill>
              <p:spPr>
                <a:xfrm>
                  <a:off x="5136" y="2592"/>
                  <a:ext cx="186" cy="183"/>
                </a:xfrm>
                <a:prstGeom prst="rect">
                  <a:avLst/>
                </a:prstGeom>
                <a:noFill/>
                <a:ln w="9525">
                  <a:noFill/>
                </a:ln>
              </p:spPr>
            </p:pic>
            <p:pic>
              <p:nvPicPr>
                <p:cNvPr id="27686" name="图片 27685"/>
                <p:cNvPicPr>
                  <a:picLocks noChangeAspect="1"/>
                </p:cNvPicPr>
                <p:nvPr userDrawn="1"/>
              </p:nvPicPr>
              <p:blipFill>
                <a:blip r:embed="rId2"/>
                <a:stretch>
                  <a:fillRect/>
                </a:stretch>
              </p:blipFill>
              <p:spPr>
                <a:xfrm>
                  <a:off x="5232" y="1392"/>
                  <a:ext cx="186" cy="183"/>
                </a:xfrm>
                <a:prstGeom prst="rect">
                  <a:avLst/>
                </a:prstGeom>
                <a:noFill/>
                <a:ln w="9525">
                  <a:noFill/>
                </a:ln>
              </p:spPr>
            </p:pic>
            <p:pic>
              <p:nvPicPr>
                <p:cNvPr id="27687" name="图片 27686"/>
                <p:cNvPicPr>
                  <a:picLocks noChangeAspect="1"/>
                </p:cNvPicPr>
                <p:nvPr userDrawn="1"/>
              </p:nvPicPr>
              <p:blipFill>
                <a:blip r:embed="rId2"/>
                <a:stretch>
                  <a:fillRect/>
                </a:stretch>
              </p:blipFill>
              <p:spPr>
                <a:xfrm>
                  <a:off x="4944" y="2736"/>
                  <a:ext cx="186" cy="183"/>
                </a:xfrm>
                <a:prstGeom prst="rect">
                  <a:avLst/>
                </a:prstGeom>
                <a:noFill/>
                <a:ln w="9525">
                  <a:noFill/>
                </a:ln>
              </p:spPr>
            </p:pic>
            <p:pic>
              <p:nvPicPr>
                <p:cNvPr id="27688" name="图片 27687"/>
                <p:cNvPicPr>
                  <a:picLocks noChangeAspect="1"/>
                </p:cNvPicPr>
                <p:nvPr userDrawn="1"/>
              </p:nvPicPr>
              <p:blipFill>
                <a:blip r:embed="rId2"/>
                <a:stretch>
                  <a:fillRect/>
                </a:stretch>
              </p:blipFill>
              <p:spPr>
                <a:xfrm>
                  <a:off x="4992" y="3072"/>
                  <a:ext cx="186" cy="183"/>
                </a:xfrm>
                <a:prstGeom prst="rect">
                  <a:avLst/>
                </a:prstGeom>
                <a:noFill/>
                <a:ln w="9525">
                  <a:noFill/>
                </a:ln>
              </p:spPr>
            </p:pic>
            <p:pic>
              <p:nvPicPr>
                <p:cNvPr id="27689" name="图片 27688"/>
                <p:cNvPicPr>
                  <a:picLocks noChangeAspect="1"/>
                </p:cNvPicPr>
                <p:nvPr userDrawn="1"/>
              </p:nvPicPr>
              <p:blipFill>
                <a:blip r:embed="rId2"/>
                <a:stretch>
                  <a:fillRect/>
                </a:stretch>
              </p:blipFill>
              <p:spPr>
                <a:xfrm>
                  <a:off x="5232" y="3312"/>
                  <a:ext cx="186" cy="183"/>
                </a:xfrm>
                <a:prstGeom prst="rect">
                  <a:avLst/>
                </a:prstGeom>
                <a:noFill/>
                <a:ln w="9525">
                  <a:noFill/>
                </a:ln>
              </p:spPr>
            </p:pic>
            <p:pic>
              <p:nvPicPr>
                <p:cNvPr id="27690" name="图片 27689"/>
                <p:cNvPicPr>
                  <a:picLocks noChangeAspect="1"/>
                </p:cNvPicPr>
                <p:nvPr userDrawn="1"/>
              </p:nvPicPr>
              <p:blipFill>
                <a:blip r:embed="rId2"/>
                <a:stretch>
                  <a:fillRect/>
                </a:stretch>
              </p:blipFill>
              <p:spPr>
                <a:xfrm>
                  <a:off x="4992" y="3408"/>
                  <a:ext cx="186" cy="183"/>
                </a:xfrm>
                <a:prstGeom prst="rect">
                  <a:avLst/>
                </a:prstGeom>
                <a:noFill/>
                <a:ln w="9525">
                  <a:noFill/>
                </a:ln>
              </p:spPr>
            </p:pic>
            <p:pic>
              <p:nvPicPr>
                <p:cNvPr id="27691" name="图片 27690"/>
                <p:cNvPicPr>
                  <a:picLocks noChangeAspect="1"/>
                </p:cNvPicPr>
                <p:nvPr userDrawn="1"/>
              </p:nvPicPr>
              <p:blipFill>
                <a:blip r:embed="rId2"/>
                <a:stretch>
                  <a:fillRect/>
                </a:stretch>
              </p:blipFill>
              <p:spPr>
                <a:xfrm>
                  <a:off x="5088" y="3552"/>
                  <a:ext cx="186" cy="183"/>
                </a:xfrm>
                <a:prstGeom prst="rect">
                  <a:avLst/>
                </a:prstGeom>
                <a:noFill/>
                <a:ln w="9525">
                  <a:noFill/>
                </a:ln>
              </p:spPr>
            </p:pic>
            <p:pic>
              <p:nvPicPr>
                <p:cNvPr id="27692" name="图片 27691"/>
                <p:cNvPicPr>
                  <a:picLocks noChangeAspect="1"/>
                </p:cNvPicPr>
                <p:nvPr userDrawn="1"/>
              </p:nvPicPr>
              <p:blipFill>
                <a:blip r:embed="rId2"/>
                <a:stretch>
                  <a:fillRect/>
                </a:stretch>
              </p:blipFill>
              <p:spPr>
                <a:xfrm>
                  <a:off x="4992" y="3792"/>
                  <a:ext cx="186" cy="183"/>
                </a:xfrm>
                <a:prstGeom prst="rect">
                  <a:avLst/>
                </a:prstGeom>
                <a:noFill/>
                <a:ln w="9525">
                  <a:noFill/>
                </a:ln>
              </p:spPr>
            </p:pic>
            <p:pic>
              <p:nvPicPr>
                <p:cNvPr id="27693" name="图片 27692"/>
                <p:cNvPicPr>
                  <a:picLocks noChangeAspect="1"/>
                </p:cNvPicPr>
                <p:nvPr userDrawn="1"/>
              </p:nvPicPr>
              <p:blipFill>
                <a:blip r:embed="rId2"/>
                <a:stretch>
                  <a:fillRect/>
                </a:stretch>
              </p:blipFill>
              <p:spPr>
                <a:xfrm>
                  <a:off x="5184" y="3696"/>
                  <a:ext cx="186" cy="183"/>
                </a:xfrm>
                <a:prstGeom prst="rect">
                  <a:avLst/>
                </a:prstGeom>
                <a:noFill/>
                <a:ln w="9525">
                  <a:noFill/>
                </a:ln>
              </p:spPr>
            </p:pic>
          </p:grpSp>
        </p:grpSp>
        <p:sp>
          <p:nvSpPr>
            <p:cNvPr id="27694" name="任意多边形 27693"/>
            <p:cNvSpPr/>
            <p:nvPr/>
          </p:nvSpPr>
          <p:spPr>
            <a:xfrm>
              <a:off x="5010" y="3092"/>
              <a:ext cx="750" cy="1222"/>
            </a:xfrm>
            <a:custGeom>
              <a:avLst/>
              <a:gdLst/>
              <a:ahLst/>
              <a:cxnLst/>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alpha val="100000"/>
                  </a:srgbClr>
                </a:gs>
                <a:gs pos="17999">
                  <a:srgbClr val="A28949">
                    <a:alpha val="100000"/>
                  </a:srgbClr>
                </a:gs>
                <a:gs pos="31000">
                  <a:srgbClr val="835E17">
                    <a:alpha val="100000"/>
                  </a:srgbClr>
                </a:gs>
                <a:gs pos="33000">
                  <a:srgbClr val="BD922A">
                    <a:alpha val="100000"/>
                  </a:srgbClr>
                </a:gs>
                <a:gs pos="37000">
                  <a:srgbClr val="FBE4AE">
                    <a:alpha val="100000"/>
                  </a:srgbClr>
                </a:gs>
                <a:gs pos="78999">
                  <a:srgbClr val="BD922A">
                    <a:alpha val="100000"/>
                  </a:srgbClr>
                </a:gs>
                <a:gs pos="87000">
                  <a:srgbClr val="BD922A">
                    <a:alpha val="100000"/>
                  </a:srgbClr>
                </a:gs>
                <a:gs pos="100000">
                  <a:srgbClr val="FBE4AE">
                    <a:alpha val="100000"/>
                  </a:srgbClr>
                </a:gs>
              </a:gsLst>
              <a:lin ang="5400000" scaled="1"/>
              <a:tileRect/>
            </a:gradFill>
            <a:ln w="9525">
              <a:noFill/>
            </a:ln>
          </p:spPr>
          <p:txBody>
            <a:bodyPr/>
            <a:p>
              <a:endParaRPr lang="zh-CN" altLang="en-US"/>
            </a:p>
          </p:txBody>
        </p:sp>
        <p:sp>
          <p:nvSpPr>
            <p:cNvPr id="27695" name="任意多边形 27694"/>
            <p:cNvSpPr/>
            <p:nvPr/>
          </p:nvSpPr>
          <p:spPr>
            <a:xfrm>
              <a:off x="5001" y="3060"/>
              <a:ext cx="768" cy="1260"/>
            </a:xfrm>
            <a:custGeom>
              <a:avLst/>
              <a:gdLst/>
              <a:ahLst/>
              <a:cxnLst/>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alpha val="100000"/>
                  </a:schemeClr>
                </a:gs>
                <a:gs pos="50000">
                  <a:schemeClr val="hlink"/>
                </a:gs>
                <a:gs pos="100000">
                  <a:schemeClr val="folHlink">
                    <a:alpha val="100000"/>
                  </a:schemeClr>
                </a:gs>
              </a:gsLst>
              <a:lin ang="0" scaled="1"/>
              <a:tileRect/>
            </a:gradFill>
            <a:ln w="9525">
              <a:noFill/>
            </a:ln>
          </p:spPr>
          <p:txBody>
            <a:bodyPr/>
            <a:p>
              <a:endParaRPr lang="zh-CN" altLang="en-US"/>
            </a:p>
          </p:txBody>
        </p:sp>
        <p:sp>
          <p:nvSpPr>
            <p:cNvPr id="27696" name="任意多边形 27695"/>
            <p:cNvSpPr/>
            <p:nvPr/>
          </p:nvSpPr>
          <p:spPr>
            <a:xfrm>
              <a:off x="4994" y="1775"/>
              <a:ext cx="776" cy="2543"/>
            </a:xfrm>
            <a:custGeom>
              <a:avLst/>
              <a:gdLst/>
              <a:ahLst/>
              <a:cxnLst/>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tileRect/>
            </a:gradFill>
            <a:ln w="9525">
              <a:noFill/>
            </a:ln>
          </p:spPr>
          <p:txBody>
            <a:bodyPr/>
            <a:p>
              <a:endParaRPr lang="zh-CN" altLang="en-US"/>
            </a:p>
          </p:txBody>
        </p:sp>
        <p:sp>
          <p:nvSpPr>
            <p:cNvPr id="27697" name="任意多边形 27696" descr="kimonopat1"/>
            <p:cNvSpPr/>
            <p:nvPr/>
          </p:nvSpPr>
          <p:spPr>
            <a:xfrm>
              <a:off x="5046" y="2229"/>
              <a:ext cx="617" cy="1376"/>
            </a:xfrm>
            <a:custGeom>
              <a:avLst/>
              <a:gdLst/>
              <a:ahLst/>
              <a:cxnLst/>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rotWithShape="0">
              <a:blip r:embed="rId3"/>
            </a:blipFill>
            <a:ln w="9525">
              <a:noFill/>
            </a:ln>
          </p:spPr>
          <p:txBody>
            <a:bodyPr/>
            <a:p>
              <a:endParaRPr lang="zh-CN" altLang="en-US"/>
            </a:p>
          </p:txBody>
        </p:sp>
        <p:sp>
          <p:nvSpPr>
            <p:cNvPr id="27698" name="任意多边形 27697" descr="kimonopat1"/>
            <p:cNvSpPr/>
            <p:nvPr/>
          </p:nvSpPr>
          <p:spPr>
            <a:xfrm>
              <a:off x="5193" y="269"/>
              <a:ext cx="576" cy="3180"/>
            </a:xfrm>
            <a:custGeom>
              <a:avLst/>
              <a:gdLst/>
              <a:ahLst/>
              <a:cxnLst/>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rotWithShape="0">
              <a:blip r:embed="rId3"/>
            </a:blipFill>
            <a:ln w="9525">
              <a:noFill/>
            </a:ln>
          </p:spPr>
          <p:txBody>
            <a:bodyPr/>
            <a:p>
              <a:endParaRPr lang="zh-CN" altLang="en-US"/>
            </a:p>
          </p:txBody>
        </p:sp>
        <p:sp>
          <p:nvSpPr>
            <p:cNvPr id="27699" name="任意多边形 27698"/>
            <p:cNvSpPr/>
            <p:nvPr/>
          </p:nvSpPr>
          <p:spPr>
            <a:xfrm>
              <a:off x="5197" y="165"/>
              <a:ext cx="573" cy="1935"/>
            </a:xfrm>
            <a:custGeom>
              <a:avLst/>
              <a:gdLst/>
              <a:ahLst/>
              <a:cxnLst/>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alpha val="100000"/>
                  </a:schemeClr>
                </a:gs>
                <a:gs pos="100000">
                  <a:schemeClr val="folHlink"/>
                </a:gs>
              </a:gsLst>
              <a:lin ang="0" scaled="1"/>
              <a:tileRect/>
            </a:gradFill>
            <a:ln w="9525">
              <a:noFill/>
            </a:ln>
          </p:spPr>
          <p:txBody>
            <a:bodyPr/>
            <a:p>
              <a:endParaRPr lang="zh-CN" altLang="en-US"/>
            </a:p>
          </p:txBody>
        </p:sp>
        <p:sp>
          <p:nvSpPr>
            <p:cNvPr id="27700" name="任意多边形 27699"/>
            <p:cNvSpPr/>
            <p:nvPr/>
          </p:nvSpPr>
          <p:spPr>
            <a:xfrm>
              <a:off x="5004" y="0"/>
              <a:ext cx="363" cy="2112"/>
            </a:xfrm>
            <a:custGeom>
              <a:avLst/>
              <a:gdLst/>
              <a:ahLst/>
              <a:cxnLst/>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alpha val="100000"/>
                  </a:srgbClr>
                </a:gs>
                <a:gs pos="17999">
                  <a:srgbClr val="A28949">
                    <a:alpha val="100000"/>
                  </a:srgbClr>
                </a:gs>
                <a:gs pos="31000">
                  <a:srgbClr val="835E17">
                    <a:alpha val="100000"/>
                  </a:srgbClr>
                </a:gs>
                <a:gs pos="33000">
                  <a:srgbClr val="BD922A">
                    <a:alpha val="100000"/>
                  </a:srgbClr>
                </a:gs>
                <a:gs pos="37000">
                  <a:srgbClr val="FBE4AE">
                    <a:alpha val="100000"/>
                  </a:srgbClr>
                </a:gs>
                <a:gs pos="78999">
                  <a:srgbClr val="BD922A">
                    <a:alpha val="100000"/>
                  </a:srgbClr>
                </a:gs>
                <a:gs pos="87000">
                  <a:srgbClr val="BD922A">
                    <a:alpha val="100000"/>
                  </a:srgbClr>
                </a:gs>
                <a:gs pos="100000">
                  <a:srgbClr val="FBE4AE">
                    <a:alpha val="100000"/>
                  </a:srgbClr>
                </a:gs>
              </a:gsLst>
              <a:lin ang="5400000" scaled="1"/>
              <a:tileRect/>
            </a:gradFill>
            <a:ln w="9525">
              <a:noFill/>
            </a:ln>
          </p:spPr>
          <p:txBody>
            <a:bodyPr/>
            <a:p>
              <a:endParaRPr lang="zh-CN" altLang="en-US"/>
            </a:p>
          </p:txBody>
        </p:sp>
        <p:sp>
          <p:nvSpPr>
            <p:cNvPr id="27701" name="任意多边形 27700"/>
            <p:cNvSpPr/>
            <p:nvPr/>
          </p:nvSpPr>
          <p:spPr>
            <a:xfrm>
              <a:off x="5004" y="1"/>
              <a:ext cx="189" cy="2112"/>
            </a:xfrm>
            <a:custGeom>
              <a:avLst/>
              <a:gdLst/>
              <a:ahLst/>
              <a:cxnLst/>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tileRect/>
            </a:gradFill>
            <a:ln w="9525">
              <a:noFill/>
            </a:ln>
          </p:spPr>
          <p:txBody>
            <a:bodyPr/>
            <a:p>
              <a:endParaRPr lang="zh-CN" altLang="en-US"/>
            </a:p>
          </p:txBody>
        </p:sp>
        <p:sp>
          <p:nvSpPr>
            <p:cNvPr id="27702" name="矩形 27701"/>
            <p:cNvSpPr/>
            <p:nvPr/>
          </p:nvSpPr>
          <p:spPr>
            <a:xfrm>
              <a:off x="4955" y="1"/>
              <a:ext cx="56" cy="4320"/>
            </a:xfrm>
            <a:prstGeom prst="rect">
              <a:avLst/>
            </a:prstGeom>
            <a:gradFill rotWithShape="0">
              <a:gsLst>
                <a:gs pos="0">
                  <a:srgbClr val="FAE3B7">
                    <a:alpha val="100000"/>
                  </a:srgbClr>
                </a:gs>
                <a:gs pos="17999">
                  <a:srgbClr val="A28949">
                    <a:alpha val="100000"/>
                  </a:srgbClr>
                </a:gs>
                <a:gs pos="31000">
                  <a:srgbClr val="835E17">
                    <a:alpha val="100000"/>
                  </a:srgbClr>
                </a:gs>
                <a:gs pos="33000">
                  <a:srgbClr val="BD922A">
                    <a:alpha val="100000"/>
                  </a:srgbClr>
                </a:gs>
                <a:gs pos="37000">
                  <a:srgbClr val="FBE4AE">
                    <a:alpha val="100000"/>
                  </a:srgbClr>
                </a:gs>
                <a:gs pos="78999">
                  <a:srgbClr val="BD922A">
                    <a:alpha val="100000"/>
                  </a:srgbClr>
                </a:gs>
                <a:gs pos="87000">
                  <a:srgbClr val="BD922A">
                    <a:alpha val="100000"/>
                  </a:srgbClr>
                </a:gs>
                <a:gs pos="100000">
                  <a:srgbClr val="FBE4AE">
                    <a:alpha val="100000"/>
                  </a:srgbClr>
                </a:gs>
              </a:gsLst>
              <a:lin ang="5400000" scaled="1"/>
              <a:tileRect/>
            </a:gradFill>
            <a:ln w="9525">
              <a:noFill/>
            </a:ln>
          </p:spPr>
          <p:txBody>
            <a:bodyPr wrap="none" anchor="ctr" anchorCtr="0"/>
            <a:p>
              <a:pPr lvl="0" algn="ctr"/>
              <a:endParaRPr dirty="0">
                <a:latin typeface="Arial" panose="020B0604020202020204" pitchFamily="34" charset="0"/>
              </a:endParaRPr>
            </a:p>
          </p:txBody>
        </p:sp>
        <p:sp>
          <p:nvSpPr>
            <p:cNvPr id="27703" name="任意多边形 27702"/>
            <p:cNvSpPr/>
            <p:nvPr/>
          </p:nvSpPr>
          <p:spPr>
            <a:xfrm>
              <a:off x="5013" y="3924"/>
              <a:ext cx="734" cy="390"/>
            </a:xfrm>
            <a:custGeom>
              <a:avLst/>
              <a:gdLst/>
              <a:ahLst/>
              <a:cxnLst/>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alpha val="100000"/>
                  </a:schemeClr>
                </a:gs>
                <a:gs pos="50000">
                  <a:schemeClr val="folHlink"/>
                </a:gs>
                <a:gs pos="100000">
                  <a:schemeClr val="bg1">
                    <a:alpha val="100000"/>
                  </a:schemeClr>
                </a:gs>
              </a:gsLst>
              <a:lin ang="0" scaled="1"/>
              <a:tileRect/>
            </a:gradFill>
            <a:ln w="9525">
              <a:noFill/>
            </a:ln>
          </p:spPr>
          <p:txBody>
            <a:bodyPr/>
            <a:p>
              <a:endParaRPr lang="zh-CN" altLang="en-US"/>
            </a:p>
          </p:txBody>
        </p:sp>
        <p:sp>
          <p:nvSpPr>
            <p:cNvPr id="27704" name="任意多边形 27703"/>
            <p:cNvSpPr/>
            <p:nvPr/>
          </p:nvSpPr>
          <p:spPr>
            <a:xfrm rot="5400000">
              <a:off x="2724" y="2089"/>
              <a:ext cx="4320" cy="142"/>
            </a:xfrm>
            <a:custGeom>
              <a:avLst/>
              <a:gdLst>
                <a:gd name="txL" fmla="*/ 2103 w 21600"/>
                <a:gd name="txT" fmla="*/ 2103 h 21600"/>
                <a:gd name="txR" fmla="*/ 19496 w 21600"/>
                <a:gd name="txB" fmla="*/ 19496 h 21600"/>
              </a:gdLst>
              <a:ahLst/>
              <a:cxnLst>
                <a:cxn ang="0">
                  <a:pos x="21296" y="10800"/>
                </a:cxn>
                <a:cxn ang="90">
                  <a:pos x="10800" y="21600"/>
                </a:cxn>
                <a:cxn ang="180">
                  <a:pos x="303" y="10800"/>
                </a:cxn>
                <a:cxn ang="270">
                  <a:pos x="10800" y="0"/>
                </a:cxn>
              </a:cxnLst>
              <a:rect l="txL" t="txT" r="txR" b="txB"/>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tileRect/>
            </a:gradFill>
            <a:ln w="9525">
              <a:noFill/>
            </a:ln>
          </p:spPr>
          <p:txBody>
            <a:bodyPr rot="10800000" vert="eaVert" wrap="none" anchor="ctr" anchorCtr="0"/>
            <a:p>
              <a:pPr lvl="0" algn="ctr"/>
              <a:endParaRPr dirty="0">
                <a:latin typeface="Arial" panose="020B0604020202020204" pitchFamily="34" charset="0"/>
              </a:endParaRPr>
            </a:p>
          </p:txBody>
        </p:sp>
      </p:grpSp>
      <p:sp>
        <p:nvSpPr>
          <p:cNvPr id="27705" name="标题 27704"/>
          <p:cNvSpPr>
            <a:spLocks noGrp="1"/>
          </p:cNvSpPr>
          <p:nvPr>
            <p:ph type="ctrTitle" sz="quarter"/>
          </p:nvPr>
        </p:nvSpPr>
        <p:spPr>
          <a:xfrm>
            <a:off x="685800" y="1370013"/>
            <a:ext cx="6965950" cy="2057400"/>
          </a:xfrm>
          <a:prstGeom prst="rect">
            <a:avLst/>
          </a:prstGeom>
          <a:noFill/>
          <a:ln w="9525">
            <a:noFill/>
          </a:ln>
        </p:spPr>
        <p:txBody>
          <a:bodyPr anchor="ctr" anchorCtr="0"/>
          <a:lstStyle>
            <a:lvl1pPr lvl="0">
              <a:buClrTx/>
              <a:buSzTx/>
              <a:buFontTx/>
              <a:defRPr/>
            </a:lvl1pPr>
          </a:lstStyle>
          <a:p>
            <a:pPr lvl="0"/>
            <a:r>
              <a:rPr lang="zh-CN" altLang="en-US" dirty="0"/>
              <a:t>单击此处编辑母版标题样式</a:t>
            </a:r>
            <a:endParaRPr lang="zh-CN" altLang="en-US" dirty="0"/>
          </a:p>
        </p:txBody>
      </p:sp>
      <p:sp>
        <p:nvSpPr>
          <p:cNvPr id="27706" name="副标题 27705"/>
          <p:cNvSpPr>
            <a:spLocks noGrp="1"/>
          </p:cNvSpPr>
          <p:nvPr>
            <p:ph type="subTitle" sz="quarter" idx="1"/>
          </p:nvPr>
        </p:nvSpPr>
        <p:spPr>
          <a:xfrm>
            <a:off x="1727200" y="3886200"/>
            <a:ext cx="5640388" cy="1752600"/>
          </a:xfrm>
          <a:prstGeom prst="rect">
            <a:avLst/>
          </a:prstGeom>
          <a:noFill/>
          <a:ln w="9525">
            <a:noFill/>
          </a:ln>
        </p:spPr>
        <p:txBody>
          <a:bodyPr anchor="t" anchorCtr="0"/>
          <a:lstStyle>
            <a:lvl1pPr marL="0" lvl="0" indent="0" algn="ctr">
              <a:buClrTx/>
              <a:buSzTx/>
              <a:buFontTx/>
              <a:buNone/>
              <a:defRPr/>
            </a:lvl1pPr>
            <a:lvl2pPr marL="457200" lvl="1" indent="0" algn="ctr">
              <a:buClrTx/>
              <a:buSzPct val="80000"/>
              <a:buFontTx/>
              <a:buNone/>
              <a:defRPr/>
            </a:lvl2pPr>
            <a:lvl3pPr marL="914400" lvl="2" indent="0" algn="ctr">
              <a:buClrTx/>
              <a:buSzPct val="70000"/>
              <a:buFontTx/>
              <a:buNone/>
              <a:defRPr/>
            </a:lvl3pPr>
            <a:lvl4pPr marL="1371600" lvl="3" indent="0" algn="ctr">
              <a:buClrTx/>
              <a:buSzTx/>
              <a:buFontTx/>
              <a:buNone/>
              <a:defRPr/>
            </a:lvl4pPr>
            <a:lvl5pPr marL="1828800" lvl="4" indent="0" algn="ctr">
              <a:buClrTx/>
              <a:buSzTx/>
              <a:buFontTx/>
              <a:buNone/>
              <a:defRPr/>
            </a:lvl5pPr>
          </a:lstStyle>
          <a:p>
            <a:pPr lvl="0"/>
            <a:r>
              <a:rPr lang="zh-CN" altLang="en-US" dirty="0"/>
              <a:t>单击此处编辑母版副标题样式</a:t>
            </a:r>
            <a:endParaRPr lang="zh-CN" altLang="en-US" dirty="0"/>
          </a:p>
        </p:txBody>
      </p:sp>
      <p:sp>
        <p:nvSpPr>
          <p:cNvPr id="27707" name="日期占位符 27706"/>
          <p:cNvSpPr>
            <a:spLocks noGrp="1"/>
          </p:cNvSpPr>
          <p:nvPr>
            <p:ph type="dt" sz="quarter" idx="2"/>
          </p:nvPr>
        </p:nvSpPr>
        <p:spPr>
          <a:xfrm>
            <a:off x="301625" y="6242050"/>
            <a:ext cx="1782763" cy="474663"/>
          </a:xfrm>
          <a:prstGeom prst="rect">
            <a:avLst/>
          </a:prstGeom>
          <a:noFill/>
          <a:ln w="9525">
            <a:noFill/>
          </a:ln>
        </p:spPr>
        <p:txBody>
          <a:bodyPr anchor="t" anchorCtr="0"/>
          <a:lstStyle>
            <a:lvl1pPr>
              <a:defRPr sz="1000"/>
            </a:lvl1pPr>
          </a:lstStyle>
          <a:p>
            <a:endParaRPr lang="zh-CN" altLang="en-US" dirty="0">
              <a:latin typeface="Arial" panose="020B0604020202020204" pitchFamily="34" charset="0"/>
            </a:endParaRPr>
          </a:p>
        </p:txBody>
      </p:sp>
      <p:sp>
        <p:nvSpPr>
          <p:cNvPr id="27708" name="页脚占位符 27707"/>
          <p:cNvSpPr>
            <a:spLocks noGrp="1"/>
          </p:cNvSpPr>
          <p:nvPr>
            <p:ph type="ftr" sz="quarter" idx="3"/>
          </p:nvPr>
        </p:nvSpPr>
        <p:spPr>
          <a:xfrm>
            <a:off x="2257425" y="6248400"/>
            <a:ext cx="3455988" cy="474663"/>
          </a:xfrm>
          <a:prstGeom prst="rect">
            <a:avLst/>
          </a:prstGeom>
          <a:noFill/>
          <a:ln w="9525">
            <a:noFill/>
          </a:ln>
        </p:spPr>
        <p:txBody>
          <a:bodyPr anchor="t" anchorCtr="0"/>
          <a:lstStyle>
            <a:lvl1pPr algn="ctr">
              <a:defRPr sz="1000"/>
            </a:lvl1pPr>
          </a:lstStyle>
          <a:p>
            <a:endParaRPr lang="zh-CN" altLang="en-US" dirty="0">
              <a:latin typeface="Arial" panose="020B0604020202020204" pitchFamily="34" charset="0"/>
            </a:endParaRPr>
          </a:p>
        </p:txBody>
      </p:sp>
      <p:sp>
        <p:nvSpPr>
          <p:cNvPr id="27709" name="灯片编号占位符 27708"/>
          <p:cNvSpPr>
            <a:spLocks noGrp="1"/>
          </p:cNvSpPr>
          <p:nvPr>
            <p:ph type="sldNum" sz="quarter" idx="4"/>
          </p:nvPr>
        </p:nvSpPr>
        <p:spPr>
          <a:xfrm>
            <a:off x="5867400" y="6248400"/>
            <a:ext cx="1755775" cy="474663"/>
          </a:xfrm>
          <a:prstGeom prst="rect">
            <a:avLst/>
          </a:prstGeom>
          <a:noFill/>
          <a:ln w="9525">
            <a:noFill/>
          </a:ln>
        </p:spPr>
        <p:txBody>
          <a:bodyPr anchor="t" anchorCtr="0"/>
          <a:lstStyle>
            <a:lvl1pPr algn="r">
              <a:defRPr sz="1000"/>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826919" y="227013"/>
            <a:ext cx="1869281" cy="586898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19075" y="227013"/>
            <a:ext cx="5499480" cy="586898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219075" y="227013"/>
            <a:ext cx="7477125" cy="58689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63525" y="1598613"/>
            <a:ext cx="3619453" cy="44973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030710" y="1598613"/>
            <a:ext cx="3619453" cy="44973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5.png"/><Relationship Id="rId16" Type="http://schemas.openxmlformats.org/officeDocument/2006/relationships/image" Target="../media/image4.png"/><Relationship Id="rId15" Type="http://schemas.openxmlformats.org/officeDocument/2006/relationships/image" Target="../media/image3.png"/><Relationship Id="rId14" Type="http://schemas.openxmlformats.org/officeDocument/2006/relationships/image" Target="../media/image2.png"/><Relationship Id="rId13" Type="http://schemas.openxmlformats.org/officeDocument/2006/relationships/image" Target="../media/image1.wmf"/><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6626" name="组合 26625"/>
          <p:cNvGrpSpPr/>
          <p:nvPr/>
        </p:nvGrpSpPr>
        <p:grpSpPr>
          <a:xfrm>
            <a:off x="0" y="0"/>
            <a:ext cx="9159875" cy="6870700"/>
            <a:chOff x="0" y="0"/>
            <a:chExt cx="5770" cy="4328"/>
          </a:xfrm>
        </p:grpSpPr>
        <p:sp>
          <p:nvSpPr>
            <p:cNvPr id="26627" name="矩形 26626"/>
            <p:cNvSpPr/>
            <p:nvPr/>
          </p:nvSpPr>
          <p:spPr>
            <a:xfrm>
              <a:off x="0" y="4186"/>
              <a:ext cx="5089" cy="142"/>
            </a:xfrm>
            <a:prstGeom prst="rect">
              <a:avLst/>
            </a:prstGeom>
            <a:gradFill rotWithShape="0">
              <a:gsLst>
                <a:gs pos="0">
                  <a:schemeClr val="bg1"/>
                </a:gs>
                <a:gs pos="100000">
                  <a:schemeClr val="bg2"/>
                </a:gs>
              </a:gsLst>
              <a:lin ang="5400000" scaled="1"/>
              <a:tileRect/>
            </a:gradFill>
            <a:ln w="9525">
              <a:noFill/>
            </a:ln>
          </p:spPr>
          <p:txBody>
            <a:bodyPr wrap="none" anchor="ctr" anchorCtr="0"/>
            <a:p>
              <a:pPr lvl="0" algn="ctr"/>
              <a:endParaRPr dirty="0">
                <a:latin typeface="Arial" panose="020B0604020202020204" pitchFamily="34" charset="0"/>
              </a:endParaRPr>
            </a:p>
          </p:txBody>
        </p:sp>
        <p:sp>
          <p:nvSpPr>
            <p:cNvPr id="26628" name="矩形 26627"/>
            <p:cNvSpPr/>
            <p:nvPr/>
          </p:nvSpPr>
          <p:spPr>
            <a:xfrm>
              <a:off x="0" y="0"/>
              <a:ext cx="5089" cy="126"/>
            </a:xfrm>
            <a:prstGeom prst="rect">
              <a:avLst/>
            </a:prstGeom>
            <a:gradFill rotWithShape="0">
              <a:gsLst>
                <a:gs pos="0">
                  <a:schemeClr val="bg2"/>
                </a:gs>
                <a:gs pos="100000">
                  <a:schemeClr val="bg1"/>
                </a:gs>
              </a:gsLst>
              <a:lin ang="5400000" scaled="1"/>
              <a:tileRect/>
            </a:gradFill>
            <a:ln w="9525">
              <a:noFill/>
            </a:ln>
          </p:spPr>
          <p:txBody>
            <a:bodyPr wrap="none" anchor="ctr" anchorCtr="0"/>
            <a:p>
              <a:pPr lvl="0" algn="ctr"/>
              <a:endParaRPr dirty="0">
                <a:latin typeface="Arial" panose="020B0604020202020204" pitchFamily="34" charset="0"/>
              </a:endParaRPr>
            </a:p>
          </p:txBody>
        </p:sp>
        <p:sp>
          <p:nvSpPr>
            <p:cNvPr id="26629" name="矩形 26628"/>
            <p:cNvSpPr/>
            <p:nvPr/>
          </p:nvSpPr>
          <p:spPr>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tileRect/>
            </a:gradFill>
            <a:ln w="9525">
              <a:noFill/>
            </a:ln>
          </p:spPr>
          <p:txBody>
            <a:bodyPr wrap="none" anchor="ctr" anchorCtr="0"/>
            <a:p>
              <a:pPr lvl="0" algn="ctr"/>
              <a:endParaRPr dirty="0">
                <a:latin typeface="Arial" panose="020B0604020202020204" pitchFamily="34" charset="0"/>
              </a:endParaRPr>
            </a:p>
          </p:txBody>
        </p:sp>
        <p:grpSp>
          <p:nvGrpSpPr>
            <p:cNvPr id="26630" name="组合 26629"/>
            <p:cNvGrpSpPr/>
            <p:nvPr/>
          </p:nvGrpSpPr>
          <p:grpSpPr>
            <a:xfrm>
              <a:off x="4944" y="1"/>
              <a:ext cx="816" cy="3974"/>
              <a:chOff x="4944" y="1"/>
              <a:chExt cx="816" cy="3974"/>
            </a:xfrm>
          </p:grpSpPr>
          <p:grpSp>
            <p:nvGrpSpPr>
              <p:cNvPr id="26631" name="组合 26630"/>
              <p:cNvGrpSpPr/>
              <p:nvPr userDrawn="1"/>
            </p:nvGrpSpPr>
            <p:grpSpPr>
              <a:xfrm>
                <a:off x="5280" y="1"/>
                <a:ext cx="480" cy="1430"/>
                <a:chOff x="5280" y="1"/>
                <a:chExt cx="480" cy="1430"/>
              </a:xfrm>
            </p:grpSpPr>
            <p:grpSp>
              <p:nvGrpSpPr>
                <p:cNvPr id="26632" name="组合 26631"/>
                <p:cNvGrpSpPr/>
                <p:nvPr userDrawn="1"/>
              </p:nvGrpSpPr>
              <p:grpSpPr>
                <a:xfrm rot="-5400000">
                  <a:off x="5484" y="0"/>
                  <a:ext cx="174" cy="176"/>
                  <a:chOff x="1657" y="323"/>
                  <a:chExt cx="1691" cy="2560"/>
                </a:xfrm>
              </p:grpSpPr>
              <p:grpSp>
                <p:nvGrpSpPr>
                  <p:cNvPr id="26633" name="组合 26632"/>
                  <p:cNvGrpSpPr/>
                  <p:nvPr/>
                </p:nvGrpSpPr>
                <p:grpSpPr>
                  <a:xfrm>
                    <a:off x="1657" y="323"/>
                    <a:ext cx="1691" cy="2560"/>
                    <a:chOff x="1657" y="323"/>
                    <a:chExt cx="1691" cy="2560"/>
                  </a:xfrm>
                </p:grpSpPr>
                <p:sp>
                  <p:nvSpPr>
                    <p:cNvPr id="26634" name="任意多边形 26633"/>
                    <p:cNvSpPr/>
                    <p:nvPr/>
                  </p:nvSpPr>
                  <p:spPr>
                    <a:xfrm>
                      <a:off x="2117" y="323"/>
                      <a:ext cx="1231" cy="2560"/>
                    </a:xfrm>
                    <a:custGeom>
                      <a:avLst/>
                      <a:gdLst/>
                      <a:ahLst/>
                      <a:cxnLst/>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alpha val="100000"/>
                      </a:srgbClr>
                    </a:solidFill>
                    <a:ln w="9525">
                      <a:noFill/>
                    </a:ln>
                  </p:spPr>
                  <p:txBody>
                    <a:bodyPr/>
                    <a:p>
                      <a:endParaRPr lang="zh-CN" altLang="en-US"/>
                    </a:p>
                  </p:txBody>
                </p:sp>
                <p:sp>
                  <p:nvSpPr>
                    <p:cNvPr id="26635" name="任意多边形 26634"/>
                    <p:cNvSpPr/>
                    <p:nvPr/>
                  </p:nvSpPr>
                  <p:spPr>
                    <a:xfrm>
                      <a:off x="1657" y="376"/>
                      <a:ext cx="865" cy="2071"/>
                    </a:xfrm>
                    <a:custGeom>
                      <a:avLst/>
                      <a:gdLst/>
                      <a:ahLst/>
                      <a:cxnLst/>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alpha val="100000"/>
                      </a:srgbClr>
                    </a:solidFill>
                    <a:ln w="9525">
                      <a:noFill/>
                    </a:ln>
                  </p:spPr>
                  <p:txBody>
                    <a:bodyPr/>
                    <a:p>
                      <a:endParaRPr lang="zh-CN" altLang="en-US"/>
                    </a:p>
                  </p:txBody>
                </p:sp>
              </p:grpSp>
              <p:sp>
                <p:nvSpPr>
                  <p:cNvPr id="26636" name="椭圆 26635"/>
                  <p:cNvSpPr/>
                  <p:nvPr/>
                </p:nvSpPr>
                <p:spPr>
                  <a:xfrm>
                    <a:off x="2400" y="1428"/>
                    <a:ext cx="168" cy="246"/>
                  </a:xfrm>
                  <a:prstGeom prst="ellipse">
                    <a:avLst/>
                  </a:prstGeom>
                  <a:solidFill>
                    <a:srgbClr val="E7D6B7"/>
                  </a:solidFill>
                  <a:ln w="9525">
                    <a:noFill/>
                  </a:ln>
                </p:spPr>
                <p:txBody>
                  <a:bodyPr/>
                  <a:p>
                    <a:endParaRPr lang="zh-CN" altLang="en-US"/>
                  </a:p>
                </p:txBody>
              </p:sp>
              <p:sp>
                <p:nvSpPr>
                  <p:cNvPr id="26637" name="任意多边形 26636"/>
                  <p:cNvSpPr/>
                  <p:nvPr/>
                </p:nvSpPr>
                <p:spPr>
                  <a:xfrm>
                    <a:off x="2595" y="741"/>
                    <a:ext cx="266" cy="521"/>
                  </a:xfrm>
                  <a:custGeom>
                    <a:avLst/>
                    <a:gdLst/>
                    <a:ahLst/>
                    <a:cxnLst/>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alpha val="100000"/>
                    </a:srgbClr>
                  </a:solidFill>
                  <a:ln w="9525">
                    <a:noFill/>
                  </a:ln>
                </p:spPr>
                <p:txBody>
                  <a:bodyPr/>
                  <a:p>
                    <a:endParaRPr lang="zh-CN" altLang="en-US"/>
                  </a:p>
                </p:txBody>
              </p:sp>
              <p:sp>
                <p:nvSpPr>
                  <p:cNvPr id="26638" name="任意多边形 26637"/>
                  <p:cNvSpPr/>
                  <p:nvPr/>
                </p:nvSpPr>
                <p:spPr>
                  <a:xfrm>
                    <a:off x="2672" y="1593"/>
                    <a:ext cx="392" cy="340"/>
                  </a:xfrm>
                  <a:custGeom>
                    <a:avLst/>
                    <a:gdLst/>
                    <a:ahLst/>
                    <a:cxnLst/>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alpha val="100000"/>
                    </a:srgbClr>
                  </a:solidFill>
                  <a:ln w="9525">
                    <a:noFill/>
                  </a:ln>
                </p:spPr>
                <p:txBody>
                  <a:bodyPr/>
                  <a:p>
                    <a:endParaRPr lang="zh-CN" altLang="en-US"/>
                  </a:p>
                </p:txBody>
              </p:sp>
              <p:sp>
                <p:nvSpPr>
                  <p:cNvPr id="26639" name="任意多边形 26638"/>
                  <p:cNvSpPr/>
                  <p:nvPr/>
                </p:nvSpPr>
                <p:spPr>
                  <a:xfrm>
                    <a:off x="2412" y="1929"/>
                    <a:ext cx="151" cy="558"/>
                  </a:xfrm>
                  <a:custGeom>
                    <a:avLst/>
                    <a:gdLst/>
                    <a:ahLst/>
                    <a:cxnLst/>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alpha val="100000"/>
                    </a:srgbClr>
                  </a:solidFill>
                  <a:ln w="9525">
                    <a:noFill/>
                  </a:ln>
                </p:spPr>
                <p:txBody>
                  <a:bodyPr/>
                  <a:p>
                    <a:endParaRPr lang="zh-CN" altLang="en-US"/>
                  </a:p>
                </p:txBody>
              </p:sp>
              <p:sp>
                <p:nvSpPr>
                  <p:cNvPr id="26640" name="任意多边形 26639"/>
                  <p:cNvSpPr/>
                  <p:nvPr/>
                </p:nvSpPr>
                <p:spPr>
                  <a:xfrm>
                    <a:off x="1907" y="1589"/>
                    <a:ext cx="392" cy="253"/>
                  </a:xfrm>
                  <a:custGeom>
                    <a:avLst/>
                    <a:gdLst/>
                    <a:ahLst/>
                    <a:cxnLst/>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alpha val="100000"/>
                    </a:srgbClr>
                  </a:solidFill>
                  <a:ln w="9525">
                    <a:noFill/>
                  </a:ln>
                </p:spPr>
                <p:txBody>
                  <a:bodyPr/>
                  <a:p>
                    <a:endParaRPr lang="zh-CN" altLang="en-US"/>
                  </a:p>
                </p:txBody>
              </p:sp>
              <p:sp>
                <p:nvSpPr>
                  <p:cNvPr id="26641" name="任意多边形 26640"/>
                  <p:cNvSpPr/>
                  <p:nvPr/>
                </p:nvSpPr>
                <p:spPr>
                  <a:xfrm>
                    <a:off x="2094" y="930"/>
                    <a:ext cx="238" cy="386"/>
                  </a:xfrm>
                  <a:custGeom>
                    <a:avLst/>
                    <a:gdLst/>
                    <a:ahLst/>
                    <a:cxnLst/>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alpha val="100000"/>
                    </a:srgbClr>
                  </a:solidFill>
                  <a:ln w="9525">
                    <a:noFill/>
                  </a:ln>
                </p:spPr>
                <p:txBody>
                  <a:bodyPr/>
                  <a:p>
                    <a:endParaRPr lang="zh-CN" altLang="en-US"/>
                  </a:p>
                </p:txBody>
              </p:sp>
            </p:grpSp>
            <p:pic>
              <p:nvPicPr>
                <p:cNvPr id="26642" name="图片 26641"/>
                <p:cNvPicPr>
                  <a:picLocks noChangeAspect="1"/>
                </p:cNvPicPr>
                <p:nvPr userDrawn="1"/>
              </p:nvPicPr>
              <p:blipFill>
                <a:blip r:embed="rId13"/>
                <a:stretch>
                  <a:fillRect/>
                </a:stretch>
              </p:blipFill>
              <p:spPr>
                <a:xfrm>
                  <a:off x="5280" y="144"/>
                  <a:ext cx="186" cy="183"/>
                </a:xfrm>
                <a:prstGeom prst="rect">
                  <a:avLst/>
                </a:prstGeom>
                <a:noFill/>
                <a:ln w="9525">
                  <a:noFill/>
                </a:ln>
              </p:spPr>
            </p:pic>
            <p:pic>
              <p:nvPicPr>
                <p:cNvPr id="26643" name="图片 26642"/>
                <p:cNvPicPr>
                  <a:picLocks noChangeAspect="1"/>
                </p:cNvPicPr>
                <p:nvPr userDrawn="1"/>
              </p:nvPicPr>
              <p:blipFill>
                <a:blip r:embed="rId13"/>
                <a:stretch>
                  <a:fillRect/>
                </a:stretch>
              </p:blipFill>
              <p:spPr>
                <a:xfrm>
                  <a:off x="5574" y="144"/>
                  <a:ext cx="186" cy="183"/>
                </a:xfrm>
                <a:prstGeom prst="rect">
                  <a:avLst/>
                </a:prstGeom>
                <a:noFill/>
                <a:ln w="9525">
                  <a:noFill/>
                </a:ln>
              </p:spPr>
            </p:pic>
            <p:pic>
              <p:nvPicPr>
                <p:cNvPr id="26644" name="图片 26643"/>
                <p:cNvPicPr>
                  <a:picLocks noChangeAspect="1"/>
                </p:cNvPicPr>
                <p:nvPr userDrawn="1"/>
              </p:nvPicPr>
              <p:blipFill>
                <a:blip r:embed="rId13"/>
                <a:stretch>
                  <a:fillRect/>
                </a:stretch>
              </p:blipFill>
              <p:spPr>
                <a:xfrm>
                  <a:off x="5424" y="336"/>
                  <a:ext cx="186" cy="183"/>
                </a:xfrm>
                <a:prstGeom prst="rect">
                  <a:avLst/>
                </a:prstGeom>
                <a:noFill/>
                <a:ln w="9525">
                  <a:noFill/>
                </a:ln>
              </p:spPr>
            </p:pic>
            <p:pic>
              <p:nvPicPr>
                <p:cNvPr id="26645" name="图片 26644"/>
                <p:cNvPicPr>
                  <a:picLocks noChangeAspect="1"/>
                </p:cNvPicPr>
                <p:nvPr userDrawn="1"/>
              </p:nvPicPr>
              <p:blipFill>
                <a:blip r:embed="rId13"/>
                <a:stretch>
                  <a:fillRect/>
                </a:stretch>
              </p:blipFill>
              <p:spPr>
                <a:xfrm>
                  <a:off x="5376" y="576"/>
                  <a:ext cx="186" cy="183"/>
                </a:xfrm>
                <a:prstGeom prst="rect">
                  <a:avLst/>
                </a:prstGeom>
                <a:noFill/>
                <a:ln w="9525">
                  <a:noFill/>
                </a:ln>
              </p:spPr>
            </p:pic>
            <p:pic>
              <p:nvPicPr>
                <p:cNvPr id="26646" name="图片 26645"/>
                <p:cNvPicPr>
                  <a:picLocks noChangeAspect="1"/>
                </p:cNvPicPr>
                <p:nvPr userDrawn="1"/>
              </p:nvPicPr>
              <p:blipFill>
                <a:blip r:embed="rId13"/>
                <a:stretch>
                  <a:fillRect/>
                </a:stretch>
              </p:blipFill>
              <p:spPr>
                <a:xfrm>
                  <a:off x="5574" y="528"/>
                  <a:ext cx="186" cy="183"/>
                </a:xfrm>
                <a:prstGeom prst="rect">
                  <a:avLst/>
                </a:prstGeom>
                <a:noFill/>
                <a:ln w="9525">
                  <a:noFill/>
                </a:ln>
              </p:spPr>
            </p:pic>
            <p:pic>
              <p:nvPicPr>
                <p:cNvPr id="26647" name="图片 26646"/>
                <p:cNvPicPr>
                  <a:picLocks noChangeAspect="1"/>
                </p:cNvPicPr>
                <p:nvPr userDrawn="1"/>
              </p:nvPicPr>
              <p:blipFill>
                <a:blip r:embed="rId13"/>
                <a:stretch>
                  <a:fillRect/>
                </a:stretch>
              </p:blipFill>
              <p:spPr>
                <a:xfrm>
                  <a:off x="5472" y="768"/>
                  <a:ext cx="186" cy="183"/>
                </a:xfrm>
                <a:prstGeom prst="rect">
                  <a:avLst/>
                </a:prstGeom>
                <a:noFill/>
                <a:ln w="9525">
                  <a:noFill/>
                </a:ln>
              </p:spPr>
            </p:pic>
            <p:pic>
              <p:nvPicPr>
                <p:cNvPr id="26648" name="图片 26647"/>
                <p:cNvPicPr>
                  <a:picLocks noChangeAspect="1"/>
                </p:cNvPicPr>
                <p:nvPr userDrawn="1"/>
              </p:nvPicPr>
              <p:blipFill>
                <a:blip r:embed="rId13"/>
                <a:stretch>
                  <a:fillRect/>
                </a:stretch>
              </p:blipFill>
              <p:spPr>
                <a:xfrm>
                  <a:off x="5574" y="1008"/>
                  <a:ext cx="186" cy="183"/>
                </a:xfrm>
                <a:prstGeom prst="rect">
                  <a:avLst/>
                </a:prstGeom>
                <a:noFill/>
                <a:ln w="9525">
                  <a:noFill/>
                </a:ln>
              </p:spPr>
            </p:pic>
            <p:pic>
              <p:nvPicPr>
                <p:cNvPr id="26649" name="图片 26648"/>
                <p:cNvPicPr>
                  <a:picLocks noChangeAspect="1"/>
                </p:cNvPicPr>
                <p:nvPr userDrawn="1"/>
              </p:nvPicPr>
              <p:blipFill>
                <a:blip r:embed="rId13"/>
                <a:stretch>
                  <a:fillRect/>
                </a:stretch>
              </p:blipFill>
              <p:spPr>
                <a:xfrm>
                  <a:off x="5574" y="1248"/>
                  <a:ext cx="186" cy="183"/>
                </a:xfrm>
                <a:prstGeom prst="rect">
                  <a:avLst/>
                </a:prstGeom>
                <a:noFill/>
                <a:ln w="9525">
                  <a:noFill/>
                </a:ln>
              </p:spPr>
            </p:pic>
          </p:grpSp>
          <p:grpSp>
            <p:nvGrpSpPr>
              <p:cNvPr id="26650" name="组合 26649"/>
              <p:cNvGrpSpPr/>
              <p:nvPr userDrawn="1"/>
            </p:nvGrpSpPr>
            <p:grpSpPr>
              <a:xfrm>
                <a:off x="4944" y="1008"/>
                <a:ext cx="522" cy="2967"/>
                <a:chOff x="4944" y="1008"/>
                <a:chExt cx="522" cy="2967"/>
              </a:xfrm>
            </p:grpSpPr>
            <p:pic>
              <p:nvPicPr>
                <p:cNvPr id="26651" name="图片 26650"/>
                <p:cNvPicPr>
                  <a:picLocks noChangeAspect="1"/>
                </p:cNvPicPr>
                <p:nvPr userDrawn="1"/>
              </p:nvPicPr>
              <p:blipFill>
                <a:blip r:embed="rId13"/>
                <a:stretch>
                  <a:fillRect/>
                </a:stretch>
              </p:blipFill>
              <p:spPr>
                <a:xfrm>
                  <a:off x="5136" y="1008"/>
                  <a:ext cx="186" cy="183"/>
                </a:xfrm>
                <a:prstGeom prst="rect">
                  <a:avLst/>
                </a:prstGeom>
                <a:noFill/>
                <a:ln w="9525">
                  <a:noFill/>
                </a:ln>
              </p:spPr>
            </p:pic>
            <p:pic>
              <p:nvPicPr>
                <p:cNvPr id="26652" name="图片 26651"/>
                <p:cNvPicPr>
                  <a:picLocks noChangeAspect="1"/>
                </p:cNvPicPr>
                <p:nvPr userDrawn="1"/>
              </p:nvPicPr>
              <p:blipFill>
                <a:blip r:embed="rId13"/>
                <a:stretch>
                  <a:fillRect/>
                </a:stretch>
              </p:blipFill>
              <p:spPr>
                <a:xfrm>
                  <a:off x="5184" y="1200"/>
                  <a:ext cx="186" cy="183"/>
                </a:xfrm>
                <a:prstGeom prst="rect">
                  <a:avLst/>
                </a:prstGeom>
                <a:noFill/>
                <a:ln w="9525">
                  <a:noFill/>
                </a:ln>
              </p:spPr>
            </p:pic>
            <p:pic>
              <p:nvPicPr>
                <p:cNvPr id="26653" name="图片 26652"/>
                <p:cNvPicPr>
                  <a:picLocks noChangeAspect="1"/>
                </p:cNvPicPr>
                <p:nvPr userDrawn="1"/>
              </p:nvPicPr>
              <p:blipFill>
                <a:blip r:embed="rId13"/>
                <a:stretch>
                  <a:fillRect/>
                </a:stretch>
              </p:blipFill>
              <p:spPr>
                <a:xfrm>
                  <a:off x="5136" y="1584"/>
                  <a:ext cx="186" cy="183"/>
                </a:xfrm>
                <a:prstGeom prst="rect">
                  <a:avLst/>
                </a:prstGeom>
                <a:noFill/>
                <a:ln w="9525">
                  <a:noFill/>
                </a:ln>
              </p:spPr>
            </p:pic>
            <p:pic>
              <p:nvPicPr>
                <p:cNvPr id="26654" name="图片 26653"/>
                <p:cNvPicPr>
                  <a:picLocks noChangeAspect="1"/>
                </p:cNvPicPr>
                <p:nvPr userDrawn="1"/>
              </p:nvPicPr>
              <p:blipFill>
                <a:blip r:embed="rId13"/>
                <a:stretch>
                  <a:fillRect/>
                </a:stretch>
              </p:blipFill>
              <p:spPr>
                <a:xfrm>
                  <a:off x="5280" y="1728"/>
                  <a:ext cx="186" cy="183"/>
                </a:xfrm>
                <a:prstGeom prst="rect">
                  <a:avLst/>
                </a:prstGeom>
                <a:noFill/>
                <a:ln w="9525">
                  <a:noFill/>
                </a:ln>
              </p:spPr>
            </p:pic>
            <p:pic>
              <p:nvPicPr>
                <p:cNvPr id="26655" name="图片 26654"/>
                <p:cNvPicPr>
                  <a:picLocks noChangeAspect="1"/>
                </p:cNvPicPr>
                <p:nvPr userDrawn="1"/>
              </p:nvPicPr>
              <p:blipFill>
                <a:blip r:embed="rId13"/>
                <a:stretch>
                  <a:fillRect/>
                </a:stretch>
              </p:blipFill>
              <p:spPr>
                <a:xfrm>
                  <a:off x="5040" y="1824"/>
                  <a:ext cx="186" cy="183"/>
                </a:xfrm>
                <a:prstGeom prst="rect">
                  <a:avLst/>
                </a:prstGeom>
                <a:noFill/>
                <a:ln w="9525">
                  <a:noFill/>
                </a:ln>
              </p:spPr>
            </p:pic>
            <p:pic>
              <p:nvPicPr>
                <p:cNvPr id="26656" name="图片 26655"/>
                <p:cNvPicPr>
                  <a:picLocks noChangeAspect="1"/>
                </p:cNvPicPr>
                <p:nvPr userDrawn="1"/>
              </p:nvPicPr>
              <p:blipFill>
                <a:blip r:embed="rId13"/>
                <a:stretch>
                  <a:fillRect/>
                </a:stretch>
              </p:blipFill>
              <p:spPr>
                <a:xfrm>
                  <a:off x="5088" y="2016"/>
                  <a:ext cx="186" cy="183"/>
                </a:xfrm>
                <a:prstGeom prst="rect">
                  <a:avLst/>
                </a:prstGeom>
                <a:noFill/>
                <a:ln w="9525">
                  <a:noFill/>
                </a:ln>
              </p:spPr>
            </p:pic>
            <p:pic>
              <p:nvPicPr>
                <p:cNvPr id="26657" name="图片 26656"/>
                <p:cNvPicPr>
                  <a:picLocks noChangeAspect="1"/>
                </p:cNvPicPr>
                <p:nvPr userDrawn="1"/>
              </p:nvPicPr>
              <p:blipFill>
                <a:blip r:embed="rId13"/>
                <a:stretch>
                  <a:fillRect/>
                </a:stretch>
              </p:blipFill>
              <p:spPr>
                <a:xfrm>
                  <a:off x="5280" y="2064"/>
                  <a:ext cx="186" cy="183"/>
                </a:xfrm>
                <a:prstGeom prst="rect">
                  <a:avLst/>
                </a:prstGeom>
                <a:noFill/>
                <a:ln w="9525">
                  <a:noFill/>
                </a:ln>
              </p:spPr>
            </p:pic>
            <p:pic>
              <p:nvPicPr>
                <p:cNvPr id="26658" name="图片 26657"/>
                <p:cNvPicPr>
                  <a:picLocks noChangeAspect="1"/>
                </p:cNvPicPr>
                <p:nvPr userDrawn="1"/>
              </p:nvPicPr>
              <p:blipFill>
                <a:blip r:embed="rId13"/>
                <a:stretch>
                  <a:fillRect/>
                </a:stretch>
              </p:blipFill>
              <p:spPr>
                <a:xfrm>
                  <a:off x="5232" y="2352"/>
                  <a:ext cx="186" cy="183"/>
                </a:xfrm>
                <a:prstGeom prst="rect">
                  <a:avLst/>
                </a:prstGeom>
                <a:noFill/>
                <a:ln w="9525">
                  <a:noFill/>
                </a:ln>
              </p:spPr>
            </p:pic>
            <p:pic>
              <p:nvPicPr>
                <p:cNvPr id="26659" name="图片 26658"/>
                <p:cNvPicPr>
                  <a:picLocks noChangeAspect="1"/>
                </p:cNvPicPr>
                <p:nvPr userDrawn="1"/>
              </p:nvPicPr>
              <p:blipFill>
                <a:blip r:embed="rId13"/>
                <a:stretch>
                  <a:fillRect/>
                </a:stretch>
              </p:blipFill>
              <p:spPr>
                <a:xfrm>
                  <a:off x="4992" y="2208"/>
                  <a:ext cx="186" cy="183"/>
                </a:xfrm>
                <a:prstGeom prst="rect">
                  <a:avLst/>
                </a:prstGeom>
                <a:noFill/>
                <a:ln w="9525">
                  <a:noFill/>
                </a:ln>
              </p:spPr>
            </p:pic>
            <p:pic>
              <p:nvPicPr>
                <p:cNvPr id="26660" name="图片 26659"/>
                <p:cNvPicPr>
                  <a:picLocks noChangeAspect="1"/>
                </p:cNvPicPr>
                <p:nvPr userDrawn="1"/>
              </p:nvPicPr>
              <p:blipFill>
                <a:blip r:embed="rId13"/>
                <a:stretch>
                  <a:fillRect/>
                </a:stretch>
              </p:blipFill>
              <p:spPr>
                <a:xfrm>
                  <a:off x="4992" y="2448"/>
                  <a:ext cx="186" cy="183"/>
                </a:xfrm>
                <a:prstGeom prst="rect">
                  <a:avLst/>
                </a:prstGeom>
                <a:noFill/>
                <a:ln w="9525">
                  <a:noFill/>
                </a:ln>
              </p:spPr>
            </p:pic>
            <p:pic>
              <p:nvPicPr>
                <p:cNvPr id="26661" name="图片 26660"/>
                <p:cNvPicPr>
                  <a:picLocks noChangeAspect="1"/>
                </p:cNvPicPr>
                <p:nvPr userDrawn="1"/>
              </p:nvPicPr>
              <p:blipFill>
                <a:blip r:embed="rId13"/>
                <a:stretch>
                  <a:fillRect/>
                </a:stretch>
              </p:blipFill>
              <p:spPr>
                <a:xfrm>
                  <a:off x="5136" y="2592"/>
                  <a:ext cx="186" cy="183"/>
                </a:xfrm>
                <a:prstGeom prst="rect">
                  <a:avLst/>
                </a:prstGeom>
                <a:noFill/>
                <a:ln w="9525">
                  <a:noFill/>
                </a:ln>
              </p:spPr>
            </p:pic>
            <p:pic>
              <p:nvPicPr>
                <p:cNvPr id="26662" name="图片 26661"/>
                <p:cNvPicPr>
                  <a:picLocks noChangeAspect="1"/>
                </p:cNvPicPr>
                <p:nvPr userDrawn="1"/>
              </p:nvPicPr>
              <p:blipFill>
                <a:blip r:embed="rId13"/>
                <a:stretch>
                  <a:fillRect/>
                </a:stretch>
              </p:blipFill>
              <p:spPr>
                <a:xfrm>
                  <a:off x="5232" y="1392"/>
                  <a:ext cx="186" cy="183"/>
                </a:xfrm>
                <a:prstGeom prst="rect">
                  <a:avLst/>
                </a:prstGeom>
                <a:noFill/>
                <a:ln w="9525">
                  <a:noFill/>
                </a:ln>
              </p:spPr>
            </p:pic>
            <p:pic>
              <p:nvPicPr>
                <p:cNvPr id="26663" name="图片 26662"/>
                <p:cNvPicPr>
                  <a:picLocks noChangeAspect="1"/>
                </p:cNvPicPr>
                <p:nvPr userDrawn="1"/>
              </p:nvPicPr>
              <p:blipFill>
                <a:blip r:embed="rId13"/>
                <a:stretch>
                  <a:fillRect/>
                </a:stretch>
              </p:blipFill>
              <p:spPr>
                <a:xfrm>
                  <a:off x="4944" y="2736"/>
                  <a:ext cx="186" cy="183"/>
                </a:xfrm>
                <a:prstGeom prst="rect">
                  <a:avLst/>
                </a:prstGeom>
                <a:noFill/>
                <a:ln w="9525">
                  <a:noFill/>
                </a:ln>
              </p:spPr>
            </p:pic>
            <p:pic>
              <p:nvPicPr>
                <p:cNvPr id="26664" name="图片 26663"/>
                <p:cNvPicPr>
                  <a:picLocks noChangeAspect="1"/>
                </p:cNvPicPr>
                <p:nvPr userDrawn="1"/>
              </p:nvPicPr>
              <p:blipFill>
                <a:blip r:embed="rId13"/>
                <a:stretch>
                  <a:fillRect/>
                </a:stretch>
              </p:blipFill>
              <p:spPr>
                <a:xfrm>
                  <a:off x="4992" y="3072"/>
                  <a:ext cx="186" cy="183"/>
                </a:xfrm>
                <a:prstGeom prst="rect">
                  <a:avLst/>
                </a:prstGeom>
                <a:noFill/>
                <a:ln w="9525">
                  <a:noFill/>
                </a:ln>
              </p:spPr>
            </p:pic>
            <p:pic>
              <p:nvPicPr>
                <p:cNvPr id="26665" name="图片 26664"/>
                <p:cNvPicPr>
                  <a:picLocks noChangeAspect="1"/>
                </p:cNvPicPr>
                <p:nvPr userDrawn="1"/>
              </p:nvPicPr>
              <p:blipFill>
                <a:blip r:embed="rId13"/>
                <a:stretch>
                  <a:fillRect/>
                </a:stretch>
              </p:blipFill>
              <p:spPr>
                <a:xfrm>
                  <a:off x="5232" y="3312"/>
                  <a:ext cx="186" cy="183"/>
                </a:xfrm>
                <a:prstGeom prst="rect">
                  <a:avLst/>
                </a:prstGeom>
                <a:noFill/>
                <a:ln w="9525">
                  <a:noFill/>
                </a:ln>
              </p:spPr>
            </p:pic>
            <p:pic>
              <p:nvPicPr>
                <p:cNvPr id="26666" name="图片 26665"/>
                <p:cNvPicPr>
                  <a:picLocks noChangeAspect="1"/>
                </p:cNvPicPr>
                <p:nvPr userDrawn="1"/>
              </p:nvPicPr>
              <p:blipFill>
                <a:blip r:embed="rId13"/>
                <a:stretch>
                  <a:fillRect/>
                </a:stretch>
              </p:blipFill>
              <p:spPr>
                <a:xfrm>
                  <a:off x="4992" y="3408"/>
                  <a:ext cx="186" cy="183"/>
                </a:xfrm>
                <a:prstGeom prst="rect">
                  <a:avLst/>
                </a:prstGeom>
                <a:noFill/>
                <a:ln w="9525">
                  <a:noFill/>
                </a:ln>
              </p:spPr>
            </p:pic>
            <p:pic>
              <p:nvPicPr>
                <p:cNvPr id="26667" name="图片 26666"/>
                <p:cNvPicPr>
                  <a:picLocks noChangeAspect="1"/>
                </p:cNvPicPr>
                <p:nvPr userDrawn="1"/>
              </p:nvPicPr>
              <p:blipFill>
                <a:blip r:embed="rId13"/>
                <a:stretch>
                  <a:fillRect/>
                </a:stretch>
              </p:blipFill>
              <p:spPr>
                <a:xfrm>
                  <a:off x="5088" y="3552"/>
                  <a:ext cx="186" cy="183"/>
                </a:xfrm>
                <a:prstGeom prst="rect">
                  <a:avLst/>
                </a:prstGeom>
                <a:noFill/>
                <a:ln w="9525">
                  <a:noFill/>
                </a:ln>
              </p:spPr>
            </p:pic>
            <p:pic>
              <p:nvPicPr>
                <p:cNvPr id="26668" name="图片 26667"/>
                <p:cNvPicPr>
                  <a:picLocks noChangeAspect="1"/>
                </p:cNvPicPr>
                <p:nvPr userDrawn="1"/>
              </p:nvPicPr>
              <p:blipFill>
                <a:blip r:embed="rId13"/>
                <a:stretch>
                  <a:fillRect/>
                </a:stretch>
              </p:blipFill>
              <p:spPr>
                <a:xfrm>
                  <a:off x="4992" y="3792"/>
                  <a:ext cx="186" cy="183"/>
                </a:xfrm>
                <a:prstGeom prst="rect">
                  <a:avLst/>
                </a:prstGeom>
                <a:noFill/>
                <a:ln w="9525">
                  <a:noFill/>
                </a:ln>
              </p:spPr>
            </p:pic>
            <p:pic>
              <p:nvPicPr>
                <p:cNvPr id="26669" name="图片 26668"/>
                <p:cNvPicPr>
                  <a:picLocks noChangeAspect="1"/>
                </p:cNvPicPr>
                <p:nvPr userDrawn="1"/>
              </p:nvPicPr>
              <p:blipFill>
                <a:blip r:embed="rId13"/>
                <a:stretch>
                  <a:fillRect/>
                </a:stretch>
              </p:blipFill>
              <p:spPr>
                <a:xfrm>
                  <a:off x="5184" y="3696"/>
                  <a:ext cx="186" cy="183"/>
                </a:xfrm>
                <a:prstGeom prst="rect">
                  <a:avLst/>
                </a:prstGeom>
                <a:noFill/>
                <a:ln w="9525">
                  <a:noFill/>
                </a:ln>
              </p:spPr>
            </p:pic>
          </p:grpSp>
        </p:grpSp>
        <p:sp>
          <p:nvSpPr>
            <p:cNvPr id="26670" name="任意多边形 26669"/>
            <p:cNvSpPr/>
            <p:nvPr/>
          </p:nvSpPr>
          <p:spPr>
            <a:xfrm>
              <a:off x="5010" y="3092"/>
              <a:ext cx="750" cy="1222"/>
            </a:xfrm>
            <a:custGeom>
              <a:avLst/>
              <a:gdLst/>
              <a:ahLst/>
              <a:cxnLst/>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alpha val="100000"/>
                  </a:srgbClr>
                </a:gs>
                <a:gs pos="17999">
                  <a:srgbClr val="A28949">
                    <a:alpha val="100000"/>
                  </a:srgbClr>
                </a:gs>
                <a:gs pos="31000">
                  <a:srgbClr val="835E17">
                    <a:alpha val="100000"/>
                  </a:srgbClr>
                </a:gs>
                <a:gs pos="33000">
                  <a:srgbClr val="BD922A">
                    <a:alpha val="100000"/>
                  </a:srgbClr>
                </a:gs>
                <a:gs pos="37000">
                  <a:srgbClr val="FBE4AE">
                    <a:alpha val="100000"/>
                  </a:srgbClr>
                </a:gs>
                <a:gs pos="78999">
                  <a:srgbClr val="BD922A">
                    <a:alpha val="100000"/>
                  </a:srgbClr>
                </a:gs>
                <a:gs pos="87000">
                  <a:srgbClr val="BD922A">
                    <a:alpha val="100000"/>
                  </a:srgbClr>
                </a:gs>
                <a:gs pos="100000">
                  <a:srgbClr val="FBE4AE">
                    <a:alpha val="100000"/>
                  </a:srgbClr>
                </a:gs>
              </a:gsLst>
              <a:lin ang="5400000" scaled="1"/>
              <a:tileRect/>
            </a:gradFill>
            <a:ln w="9525">
              <a:noFill/>
            </a:ln>
          </p:spPr>
          <p:txBody>
            <a:bodyPr/>
            <a:p>
              <a:endParaRPr lang="zh-CN" altLang="en-US"/>
            </a:p>
          </p:txBody>
        </p:sp>
        <p:sp>
          <p:nvSpPr>
            <p:cNvPr id="26671" name="任意多边形 26670"/>
            <p:cNvSpPr/>
            <p:nvPr/>
          </p:nvSpPr>
          <p:spPr>
            <a:xfrm>
              <a:off x="5001" y="3060"/>
              <a:ext cx="768" cy="1260"/>
            </a:xfrm>
            <a:custGeom>
              <a:avLst/>
              <a:gdLst/>
              <a:ahLst/>
              <a:cxnLst/>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alpha val="100000"/>
                  </a:schemeClr>
                </a:gs>
                <a:gs pos="50000">
                  <a:schemeClr val="hlink"/>
                </a:gs>
                <a:gs pos="100000">
                  <a:schemeClr val="folHlink">
                    <a:alpha val="100000"/>
                  </a:schemeClr>
                </a:gs>
              </a:gsLst>
              <a:lin ang="0" scaled="1"/>
              <a:tileRect/>
            </a:gradFill>
            <a:ln w="9525">
              <a:noFill/>
            </a:ln>
          </p:spPr>
          <p:txBody>
            <a:bodyPr/>
            <a:p>
              <a:endParaRPr lang="zh-CN" altLang="en-US"/>
            </a:p>
          </p:txBody>
        </p:sp>
        <p:sp>
          <p:nvSpPr>
            <p:cNvPr id="26672" name="任意多边形 26671"/>
            <p:cNvSpPr/>
            <p:nvPr/>
          </p:nvSpPr>
          <p:spPr>
            <a:xfrm>
              <a:off x="4994" y="1775"/>
              <a:ext cx="776" cy="2543"/>
            </a:xfrm>
            <a:custGeom>
              <a:avLst/>
              <a:gdLst/>
              <a:ahLst/>
              <a:cxnLst/>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tileRect/>
            </a:gradFill>
            <a:ln w="9525">
              <a:noFill/>
            </a:ln>
          </p:spPr>
          <p:txBody>
            <a:bodyPr/>
            <a:p>
              <a:endParaRPr lang="zh-CN" altLang="en-US"/>
            </a:p>
          </p:txBody>
        </p:sp>
        <p:sp>
          <p:nvSpPr>
            <p:cNvPr id="26673" name="任意多边形 26672" descr="kimonopat1"/>
            <p:cNvSpPr/>
            <p:nvPr/>
          </p:nvSpPr>
          <p:spPr>
            <a:xfrm>
              <a:off x="5046" y="2229"/>
              <a:ext cx="617" cy="1376"/>
            </a:xfrm>
            <a:custGeom>
              <a:avLst/>
              <a:gdLst/>
              <a:ahLst/>
              <a:cxnLst/>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rotWithShape="0">
              <a:blip r:embed="rId14"/>
            </a:blipFill>
            <a:ln w="9525">
              <a:noFill/>
            </a:ln>
          </p:spPr>
          <p:txBody>
            <a:bodyPr/>
            <a:p>
              <a:endParaRPr lang="zh-CN" altLang="en-US"/>
            </a:p>
          </p:txBody>
        </p:sp>
        <p:sp>
          <p:nvSpPr>
            <p:cNvPr id="26674" name="任意多边形 26673" descr="kimonopat1"/>
            <p:cNvSpPr/>
            <p:nvPr/>
          </p:nvSpPr>
          <p:spPr>
            <a:xfrm>
              <a:off x="5193" y="269"/>
              <a:ext cx="576" cy="3180"/>
            </a:xfrm>
            <a:custGeom>
              <a:avLst/>
              <a:gdLst/>
              <a:ahLst/>
              <a:cxnLst/>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rotWithShape="0">
              <a:blip r:embed="rId14"/>
            </a:blipFill>
            <a:ln w="9525">
              <a:noFill/>
            </a:ln>
          </p:spPr>
          <p:txBody>
            <a:bodyPr/>
            <a:p>
              <a:endParaRPr lang="zh-CN" altLang="en-US"/>
            </a:p>
          </p:txBody>
        </p:sp>
        <p:sp>
          <p:nvSpPr>
            <p:cNvPr id="26675" name="任意多边形 26674"/>
            <p:cNvSpPr/>
            <p:nvPr/>
          </p:nvSpPr>
          <p:spPr>
            <a:xfrm>
              <a:off x="5197" y="165"/>
              <a:ext cx="573" cy="1935"/>
            </a:xfrm>
            <a:custGeom>
              <a:avLst/>
              <a:gdLst/>
              <a:ahLst/>
              <a:cxnLst/>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alpha val="100000"/>
                  </a:schemeClr>
                </a:gs>
                <a:gs pos="100000">
                  <a:schemeClr val="folHlink"/>
                </a:gs>
              </a:gsLst>
              <a:lin ang="0" scaled="1"/>
              <a:tileRect/>
            </a:gradFill>
            <a:ln w="9525">
              <a:noFill/>
            </a:ln>
          </p:spPr>
          <p:txBody>
            <a:bodyPr/>
            <a:p>
              <a:endParaRPr lang="zh-CN" altLang="en-US"/>
            </a:p>
          </p:txBody>
        </p:sp>
        <p:sp>
          <p:nvSpPr>
            <p:cNvPr id="26676" name="任意多边形 26675"/>
            <p:cNvSpPr/>
            <p:nvPr/>
          </p:nvSpPr>
          <p:spPr>
            <a:xfrm>
              <a:off x="5004" y="0"/>
              <a:ext cx="363" cy="2112"/>
            </a:xfrm>
            <a:custGeom>
              <a:avLst/>
              <a:gdLst/>
              <a:ahLst/>
              <a:cxnLst/>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alpha val="100000"/>
                  </a:srgbClr>
                </a:gs>
                <a:gs pos="17999">
                  <a:srgbClr val="A28949">
                    <a:alpha val="100000"/>
                  </a:srgbClr>
                </a:gs>
                <a:gs pos="31000">
                  <a:srgbClr val="835E17">
                    <a:alpha val="100000"/>
                  </a:srgbClr>
                </a:gs>
                <a:gs pos="33000">
                  <a:srgbClr val="BD922A">
                    <a:alpha val="100000"/>
                  </a:srgbClr>
                </a:gs>
                <a:gs pos="37000">
                  <a:srgbClr val="FBE4AE">
                    <a:alpha val="100000"/>
                  </a:srgbClr>
                </a:gs>
                <a:gs pos="78999">
                  <a:srgbClr val="BD922A">
                    <a:alpha val="100000"/>
                  </a:srgbClr>
                </a:gs>
                <a:gs pos="87000">
                  <a:srgbClr val="BD922A">
                    <a:alpha val="100000"/>
                  </a:srgbClr>
                </a:gs>
                <a:gs pos="100000">
                  <a:srgbClr val="FBE4AE">
                    <a:alpha val="100000"/>
                  </a:srgbClr>
                </a:gs>
              </a:gsLst>
              <a:lin ang="5400000" scaled="1"/>
              <a:tileRect/>
            </a:gradFill>
            <a:ln w="9525">
              <a:noFill/>
            </a:ln>
          </p:spPr>
          <p:txBody>
            <a:bodyPr/>
            <a:p>
              <a:endParaRPr lang="zh-CN" altLang="en-US"/>
            </a:p>
          </p:txBody>
        </p:sp>
        <p:sp>
          <p:nvSpPr>
            <p:cNvPr id="26677" name="任意多边形 26676"/>
            <p:cNvSpPr/>
            <p:nvPr/>
          </p:nvSpPr>
          <p:spPr>
            <a:xfrm>
              <a:off x="5004" y="1"/>
              <a:ext cx="189" cy="2112"/>
            </a:xfrm>
            <a:custGeom>
              <a:avLst/>
              <a:gdLst/>
              <a:ahLst/>
              <a:cxnLst/>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tileRect/>
            </a:gradFill>
            <a:ln w="9525">
              <a:noFill/>
            </a:ln>
          </p:spPr>
          <p:txBody>
            <a:bodyPr/>
            <a:p>
              <a:endParaRPr lang="zh-CN" altLang="en-US"/>
            </a:p>
          </p:txBody>
        </p:sp>
        <p:sp>
          <p:nvSpPr>
            <p:cNvPr id="26678" name="矩形 26677"/>
            <p:cNvSpPr/>
            <p:nvPr/>
          </p:nvSpPr>
          <p:spPr>
            <a:xfrm>
              <a:off x="4955" y="1"/>
              <a:ext cx="56" cy="4320"/>
            </a:xfrm>
            <a:prstGeom prst="rect">
              <a:avLst/>
            </a:prstGeom>
            <a:gradFill rotWithShape="0">
              <a:gsLst>
                <a:gs pos="0">
                  <a:srgbClr val="FAE3B7">
                    <a:alpha val="100000"/>
                  </a:srgbClr>
                </a:gs>
                <a:gs pos="17999">
                  <a:srgbClr val="A28949">
                    <a:alpha val="100000"/>
                  </a:srgbClr>
                </a:gs>
                <a:gs pos="31000">
                  <a:srgbClr val="835E17">
                    <a:alpha val="100000"/>
                  </a:srgbClr>
                </a:gs>
                <a:gs pos="33000">
                  <a:srgbClr val="BD922A">
                    <a:alpha val="100000"/>
                  </a:srgbClr>
                </a:gs>
                <a:gs pos="37000">
                  <a:srgbClr val="FBE4AE">
                    <a:alpha val="100000"/>
                  </a:srgbClr>
                </a:gs>
                <a:gs pos="78999">
                  <a:srgbClr val="BD922A">
                    <a:alpha val="100000"/>
                  </a:srgbClr>
                </a:gs>
                <a:gs pos="87000">
                  <a:srgbClr val="BD922A">
                    <a:alpha val="100000"/>
                  </a:srgbClr>
                </a:gs>
                <a:gs pos="100000">
                  <a:srgbClr val="FBE4AE">
                    <a:alpha val="100000"/>
                  </a:srgbClr>
                </a:gs>
              </a:gsLst>
              <a:lin ang="5400000" scaled="1"/>
              <a:tileRect/>
            </a:gradFill>
            <a:ln w="9525">
              <a:noFill/>
            </a:ln>
          </p:spPr>
          <p:txBody>
            <a:bodyPr wrap="none" anchor="ctr" anchorCtr="0"/>
            <a:p>
              <a:pPr lvl="0" algn="ctr"/>
              <a:endParaRPr dirty="0">
                <a:latin typeface="Arial" panose="020B0604020202020204" pitchFamily="34" charset="0"/>
              </a:endParaRPr>
            </a:p>
          </p:txBody>
        </p:sp>
        <p:sp>
          <p:nvSpPr>
            <p:cNvPr id="26679" name="任意多边形 26678"/>
            <p:cNvSpPr/>
            <p:nvPr/>
          </p:nvSpPr>
          <p:spPr>
            <a:xfrm>
              <a:off x="5013" y="3924"/>
              <a:ext cx="734" cy="390"/>
            </a:xfrm>
            <a:custGeom>
              <a:avLst/>
              <a:gdLst/>
              <a:ahLst/>
              <a:cxnLst/>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alpha val="100000"/>
                  </a:schemeClr>
                </a:gs>
                <a:gs pos="50000">
                  <a:schemeClr val="folHlink"/>
                </a:gs>
                <a:gs pos="100000">
                  <a:schemeClr val="bg1">
                    <a:alpha val="100000"/>
                  </a:schemeClr>
                </a:gs>
              </a:gsLst>
              <a:lin ang="0" scaled="1"/>
              <a:tileRect/>
            </a:gradFill>
            <a:ln w="9525">
              <a:noFill/>
            </a:ln>
          </p:spPr>
          <p:txBody>
            <a:bodyPr/>
            <a:p>
              <a:endParaRPr lang="zh-CN" altLang="en-US"/>
            </a:p>
          </p:txBody>
        </p:sp>
        <p:sp>
          <p:nvSpPr>
            <p:cNvPr id="26680" name="任意多边形 26679"/>
            <p:cNvSpPr/>
            <p:nvPr/>
          </p:nvSpPr>
          <p:spPr>
            <a:xfrm rot="5400000">
              <a:off x="2724" y="2089"/>
              <a:ext cx="4320" cy="142"/>
            </a:xfrm>
            <a:custGeom>
              <a:avLst/>
              <a:gdLst>
                <a:gd name="txL" fmla="*/ 2103 w 21600"/>
                <a:gd name="txT" fmla="*/ 2103 h 21600"/>
                <a:gd name="txR" fmla="*/ 19496 w 21600"/>
                <a:gd name="txB" fmla="*/ 19496 h 21600"/>
              </a:gdLst>
              <a:ahLst/>
              <a:cxnLst>
                <a:cxn ang="0">
                  <a:pos x="21296" y="10800"/>
                </a:cxn>
                <a:cxn ang="90">
                  <a:pos x="10800" y="21600"/>
                </a:cxn>
                <a:cxn ang="180">
                  <a:pos x="303" y="10800"/>
                </a:cxn>
                <a:cxn ang="270">
                  <a:pos x="10800" y="0"/>
                </a:cxn>
              </a:cxnLst>
              <a:rect l="txL" t="txT" r="txR" b="txB"/>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tileRect/>
            </a:gradFill>
            <a:ln w="9525">
              <a:noFill/>
            </a:ln>
          </p:spPr>
          <p:txBody>
            <a:bodyPr rot="10800000" vert="eaVert" wrap="none" anchor="ctr" anchorCtr="0"/>
            <a:p>
              <a:pPr lvl="0" algn="ctr"/>
              <a:endParaRPr dirty="0">
                <a:latin typeface="Arial" panose="020B0604020202020204" pitchFamily="34" charset="0"/>
              </a:endParaRPr>
            </a:p>
          </p:txBody>
        </p:sp>
      </p:grpSp>
      <p:sp>
        <p:nvSpPr>
          <p:cNvPr id="26681" name="标题 26680"/>
          <p:cNvSpPr>
            <a:spLocks noGrp="1"/>
          </p:cNvSpPr>
          <p:nvPr>
            <p:ph type="title"/>
          </p:nvPr>
        </p:nvSpPr>
        <p:spPr>
          <a:xfrm>
            <a:off x="219075" y="227013"/>
            <a:ext cx="7477125"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6682" name="文本占位符 26681"/>
          <p:cNvSpPr>
            <a:spLocks noGrp="1"/>
          </p:cNvSpPr>
          <p:nvPr>
            <p:ph type="body" idx="1"/>
          </p:nvPr>
        </p:nvSpPr>
        <p:spPr>
          <a:xfrm>
            <a:off x="263525" y="1598613"/>
            <a:ext cx="7386638" cy="4497387"/>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6683" name="日期占位符 26682"/>
          <p:cNvSpPr>
            <a:spLocks noGrp="1"/>
          </p:cNvSpPr>
          <p:nvPr>
            <p:ph type="dt" sz="half" idx="2"/>
          </p:nvPr>
        </p:nvSpPr>
        <p:spPr>
          <a:xfrm>
            <a:off x="301625" y="6242050"/>
            <a:ext cx="1782763" cy="474663"/>
          </a:xfrm>
          <a:prstGeom prst="rect">
            <a:avLst/>
          </a:prstGeom>
          <a:noFill/>
          <a:ln w="9525">
            <a:noFill/>
          </a:ln>
        </p:spPr>
        <p:txBody>
          <a:bodyPr/>
          <a:lstStyle>
            <a:lvl1pPr>
              <a:defRPr sz="1000"/>
            </a:lvl1p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26684" name="页脚占位符 26683"/>
          <p:cNvSpPr>
            <a:spLocks noGrp="1"/>
          </p:cNvSpPr>
          <p:nvPr>
            <p:ph type="ftr" sz="quarter" idx="3"/>
          </p:nvPr>
        </p:nvSpPr>
        <p:spPr>
          <a:xfrm>
            <a:off x="2257425" y="6248400"/>
            <a:ext cx="3455988" cy="474663"/>
          </a:xfrm>
          <a:prstGeom prst="rect">
            <a:avLst/>
          </a:prstGeom>
          <a:noFill/>
          <a:ln w="9525">
            <a:noFill/>
          </a:ln>
        </p:spPr>
        <p:txBody>
          <a:bodyPr/>
          <a:lstStyle>
            <a:lvl1pPr algn="ctr">
              <a:defRPr sz="1000"/>
            </a:lvl1pPr>
          </a:lstStyle>
          <a:p>
            <a:pPr lvl="0"/>
            <a:endParaRPr lang="zh-CN" altLang="en-US" dirty="0">
              <a:latin typeface="Arial" panose="020B0604020202020204" pitchFamily="34" charset="0"/>
            </a:endParaRPr>
          </a:p>
        </p:txBody>
      </p:sp>
      <p:sp>
        <p:nvSpPr>
          <p:cNvPr id="26685" name="灯片编号占位符 26684"/>
          <p:cNvSpPr>
            <a:spLocks noGrp="1"/>
          </p:cNvSpPr>
          <p:nvPr>
            <p:ph type="sldNum" sz="quarter" idx="4"/>
          </p:nvPr>
        </p:nvSpPr>
        <p:spPr>
          <a:xfrm>
            <a:off x="5867400" y="6248400"/>
            <a:ext cx="1755775" cy="474663"/>
          </a:xfrm>
          <a:prstGeom prst="rect">
            <a:avLst/>
          </a:prstGeom>
          <a:noFill/>
          <a:ln w="9525">
            <a:noFill/>
          </a:ln>
        </p:spPr>
        <p:txBody>
          <a:bodyPr/>
          <a:lstStyle>
            <a:lvl1pPr algn="r">
              <a:defRPr sz="10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l" defTabSz="914400" rtl="0" eaLnBrk="1" fontAlgn="base" latinLnBrk="0" hangingPunct="1">
        <a:lnSpc>
          <a:spcPct val="100000"/>
        </a:lnSpc>
        <a:spcBef>
          <a:spcPct val="0"/>
        </a:spcBef>
        <a:spcAft>
          <a:spcPct val="0"/>
        </a:spcAft>
        <a:buNone/>
        <a:defRPr sz="40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Blip>
          <a:blip r:embed="rId15"/>
        </a:buBlip>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SzPct val="80000"/>
        <a:buBlip>
          <a:blip r:embed="rId16"/>
        </a:buBlip>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SzPct val="70000"/>
        <a:buBlip>
          <a:blip r:embed="rId17"/>
        </a:buBlip>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6.GIF"/><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GIF"/><Relationship Id="rId1"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image" Target="../media/image7.jpe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8" name="矩形 16387"/>
          <p:cNvSpPr/>
          <p:nvPr/>
        </p:nvSpPr>
        <p:spPr>
          <a:xfrm>
            <a:off x="1143000" y="914400"/>
            <a:ext cx="5638800" cy="609600"/>
          </a:xfrm>
          <a:prstGeom prst="rect">
            <a:avLst/>
          </a:prstGeom>
          <a:noFill/>
          <a:ln w="9525">
            <a:noFill/>
          </a:ln>
        </p:spPr>
        <p:txBody>
          <a:bodyPr anchor="ctr" anchorCtr="0"/>
          <a:lstStyle>
            <a:lvl1pPr marL="0" lvl="0" indent="0" algn="l" defTabSz="914400" rtl="0" eaLnBrk="1" fontAlgn="base" latinLnBrk="0" hangingPunct="1">
              <a:lnSpc>
                <a:spcPct val="100000"/>
              </a:lnSpc>
              <a:spcBef>
                <a:spcPct val="0"/>
              </a:spcBef>
              <a:spcAft>
                <a:spcPct val="0"/>
              </a:spcAft>
              <a:buNone/>
              <a:defRPr sz="4000" u="none" kern="1200" baseline="0">
                <a:solidFill>
                  <a:schemeClr val="tx2"/>
                </a:solidFill>
                <a:latin typeface="Arial" panose="020B0604020202020204" pitchFamily="34" charset="0"/>
                <a:ea typeface="宋体" panose="02010600030101010101" pitchFamily="2" charset="-122"/>
              </a:defRPr>
            </a:lvl1pPr>
          </a:lstStyle>
          <a:p>
            <a:pPr lvl="0"/>
            <a:endParaRPr sz="4800" b="1" dirty="0"/>
          </a:p>
        </p:txBody>
      </p:sp>
      <p:sp>
        <p:nvSpPr>
          <p:cNvPr id="16395" name="矩形 16394"/>
          <p:cNvSpPr/>
          <p:nvPr/>
        </p:nvSpPr>
        <p:spPr>
          <a:xfrm>
            <a:off x="0" y="228600"/>
            <a:ext cx="7848600" cy="6400800"/>
          </a:xfrm>
          <a:prstGeom prst="rect">
            <a:avLst/>
          </a:prstGeom>
          <a:solidFill>
            <a:srgbClr val="FFFFFF"/>
          </a:solidFill>
          <a:ln w="9525">
            <a:noFill/>
          </a:ln>
        </p:spPr>
        <p:txBody>
          <a:bodyPr/>
          <a:lstStyle>
            <a:lvl1pPr marL="342900" lvl="0" indent="-342900" algn="l" defTabSz="914400" rtl="0" eaLnBrk="1" fontAlgn="base" latinLnBrk="0" hangingPunct="1">
              <a:lnSpc>
                <a:spcPct val="100000"/>
              </a:lnSpc>
              <a:spcBef>
                <a:spcPct val="20000"/>
              </a:spcBef>
              <a:spcAft>
                <a:spcPct val="0"/>
              </a:spcAft>
              <a:buBlip>
                <a:blip r:embed="rId1"/>
              </a:buBlip>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SzPct val="80000"/>
              <a:buBlip>
                <a:blip r:embed="rId2"/>
              </a:buBlip>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SzPct val="70000"/>
              <a:buBlip>
                <a:blip r:embed="rId3"/>
              </a:buBlip>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gn="ctr">
              <a:buNone/>
            </a:pPr>
            <a:endParaRPr sz="4000" b="1" dirty="0">
              <a:latin typeface="黑体" panose="02010609060101010101" pitchFamily="2" charset="-122"/>
              <a:ea typeface="黑体" panose="02010609060101010101" pitchFamily="2" charset="-122"/>
            </a:endParaRPr>
          </a:p>
        </p:txBody>
      </p:sp>
      <p:sp>
        <p:nvSpPr>
          <p:cNvPr id="16396" name="文本框 16395"/>
          <p:cNvSpPr txBox="1"/>
          <p:nvPr/>
        </p:nvSpPr>
        <p:spPr>
          <a:xfrm>
            <a:off x="1143000" y="2057400"/>
            <a:ext cx="6191250" cy="3340100"/>
          </a:xfrm>
          <a:prstGeom prst="rect">
            <a:avLst/>
          </a:prstGeom>
          <a:noFill/>
          <a:ln w="9525">
            <a:noFill/>
          </a:ln>
        </p:spPr>
        <p:txBody>
          <a:bodyPr>
            <a:spAutoFit/>
          </a:bodyPr>
          <a:p>
            <a:pPr>
              <a:lnSpc>
                <a:spcPct val="110000"/>
              </a:lnSpc>
              <a:spcBef>
                <a:spcPct val="20000"/>
              </a:spcBef>
              <a:buClr>
                <a:srgbClr val="FF6699"/>
              </a:buClr>
              <a:buSzPct val="75000"/>
              <a:buFont typeface="Arial" panose="020B0604020202020204" pitchFamily="34" charset="0"/>
              <a:buChar char="۞"/>
            </a:pPr>
            <a:r>
              <a:rPr lang="en-US" altLang="zh-CN" sz="2800" b="1" dirty="0">
                <a:solidFill>
                  <a:srgbClr val="000099"/>
                </a:solidFill>
                <a:latin typeface="黑体" panose="02010609060101010101" pitchFamily="2" charset="-122"/>
                <a:ea typeface="黑体" panose="02010609060101010101" pitchFamily="2" charset="-122"/>
              </a:rPr>
              <a:t> </a:t>
            </a:r>
            <a:r>
              <a:rPr lang="zh-CN" altLang="en-US" sz="2800" b="1" dirty="0">
                <a:solidFill>
                  <a:srgbClr val="000099"/>
                </a:solidFill>
                <a:latin typeface="黑体" panose="02010609060101010101" pitchFamily="2" charset="-122"/>
                <a:ea typeface="黑体" panose="02010609060101010101" pitchFamily="2" charset="-122"/>
              </a:rPr>
              <a:t>第一节 投资的相关机理 </a:t>
            </a:r>
            <a:endParaRPr lang="zh-CN" altLang="en-US" sz="2400" b="1" dirty="0">
              <a:solidFill>
                <a:srgbClr val="000099"/>
              </a:solidFill>
              <a:latin typeface="黑体" panose="02010609060101010101" pitchFamily="2" charset="-122"/>
              <a:ea typeface="黑体" panose="02010609060101010101" pitchFamily="2" charset="-122"/>
            </a:endParaRPr>
          </a:p>
          <a:p>
            <a:pPr>
              <a:lnSpc>
                <a:spcPct val="110000"/>
              </a:lnSpc>
              <a:spcBef>
                <a:spcPct val="20000"/>
              </a:spcBef>
              <a:buClr>
                <a:srgbClr val="99CCFF"/>
              </a:buClr>
              <a:buSzPct val="75000"/>
              <a:buFont typeface="Arial" panose="020B0604020202020204" pitchFamily="34" charset="0"/>
              <a:buChar char="۞"/>
            </a:pPr>
            <a:r>
              <a:rPr lang="zh-CN" altLang="en-US" sz="2800" b="1" dirty="0">
                <a:solidFill>
                  <a:srgbClr val="000099"/>
                </a:solidFill>
                <a:latin typeface="黑体" panose="02010609060101010101" pitchFamily="2" charset="-122"/>
                <a:ea typeface="黑体" panose="02010609060101010101" pitchFamily="2" charset="-122"/>
              </a:rPr>
              <a:t> 第二节 投资环境与投资过程 </a:t>
            </a:r>
            <a:endParaRPr lang="zh-CN" altLang="en-US" sz="2400" b="1" dirty="0">
              <a:solidFill>
                <a:srgbClr val="000099"/>
              </a:solidFill>
              <a:latin typeface="黑体" panose="02010609060101010101" pitchFamily="2" charset="-122"/>
              <a:ea typeface="黑体" panose="02010609060101010101" pitchFamily="2" charset="-122"/>
            </a:endParaRPr>
          </a:p>
          <a:p>
            <a:pPr>
              <a:lnSpc>
                <a:spcPct val="110000"/>
              </a:lnSpc>
              <a:spcBef>
                <a:spcPct val="20000"/>
              </a:spcBef>
              <a:buClr>
                <a:srgbClr val="FF9966"/>
              </a:buClr>
              <a:buSzPct val="75000"/>
              <a:buFont typeface="Arial" panose="020B0604020202020204" pitchFamily="34" charset="0"/>
              <a:buChar char="۞"/>
            </a:pPr>
            <a:r>
              <a:rPr lang="zh-CN" altLang="en-US" sz="2800" b="1" dirty="0">
                <a:solidFill>
                  <a:srgbClr val="000099"/>
                </a:solidFill>
                <a:latin typeface="黑体" panose="02010609060101010101" pitchFamily="2" charset="-122"/>
                <a:ea typeface="黑体" panose="02010609060101010101" pitchFamily="2" charset="-122"/>
              </a:rPr>
              <a:t> 第三节 投资与投机 </a:t>
            </a:r>
            <a:endParaRPr lang="zh-CN" altLang="en-US" sz="2400" b="1" dirty="0">
              <a:solidFill>
                <a:srgbClr val="000099"/>
              </a:solidFill>
              <a:latin typeface="黑体" panose="02010609060101010101" pitchFamily="2" charset="-122"/>
              <a:ea typeface="黑体" panose="02010609060101010101" pitchFamily="2" charset="-122"/>
            </a:endParaRPr>
          </a:p>
          <a:p>
            <a:pPr>
              <a:lnSpc>
                <a:spcPct val="110000"/>
              </a:lnSpc>
              <a:spcBef>
                <a:spcPct val="20000"/>
              </a:spcBef>
              <a:buClr>
                <a:srgbClr val="66FF66"/>
              </a:buClr>
              <a:buSzPct val="75000"/>
              <a:buFont typeface="Arial" panose="020B0604020202020204" pitchFamily="34" charset="0"/>
              <a:buChar char="۞"/>
            </a:pPr>
            <a:r>
              <a:rPr lang="zh-CN" altLang="en-US" sz="2800" b="1" dirty="0">
                <a:solidFill>
                  <a:srgbClr val="000099"/>
                </a:solidFill>
                <a:latin typeface="黑体" panose="02010609060101010101" pitchFamily="2" charset="-122"/>
                <a:ea typeface="黑体" panose="02010609060101010101" pitchFamily="2" charset="-122"/>
              </a:rPr>
              <a:t> 第四节 有效市场理论与面临的挑战 </a:t>
            </a:r>
            <a:endParaRPr lang="zh-CN" altLang="en-US" sz="2400" b="1" dirty="0">
              <a:solidFill>
                <a:srgbClr val="000099"/>
              </a:solidFill>
              <a:latin typeface="黑体" panose="02010609060101010101" pitchFamily="2" charset="-122"/>
              <a:ea typeface="黑体" panose="02010609060101010101" pitchFamily="2" charset="-122"/>
            </a:endParaRPr>
          </a:p>
          <a:p>
            <a:pPr>
              <a:lnSpc>
                <a:spcPct val="110000"/>
              </a:lnSpc>
              <a:spcBef>
                <a:spcPct val="20000"/>
              </a:spcBef>
              <a:buClr>
                <a:srgbClr val="9999FF"/>
              </a:buClr>
              <a:buSzPct val="75000"/>
              <a:buFont typeface="Arial" panose="020B0604020202020204" pitchFamily="34" charset="0"/>
              <a:buChar char="۞"/>
            </a:pPr>
            <a:r>
              <a:rPr lang="zh-CN" altLang="en-US" sz="2800" b="1" dirty="0">
                <a:solidFill>
                  <a:srgbClr val="000099"/>
                </a:solidFill>
                <a:latin typeface="黑体" panose="02010609060101010101" pitchFamily="2" charset="-122"/>
                <a:ea typeface="黑体" panose="02010609060101010101" pitchFamily="2" charset="-122"/>
              </a:rPr>
              <a:t> 第五节 金融投资活动的发展趋势 </a:t>
            </a:r>
            <a:endParaRPr lang="zh-CN" altLang="en-US" sz="2400" b="1" dirty="0">
              <a:solidFill>
                <a:srgbClr val="000099"/>
              </a:solidFill>
              <a:latin typeface="黑体" panose="02010609060101010101" pitchFamily="2" charset="-122"/>
              <a:ea typeface="黑体" panose="02010609060101010101" pitchFamily="2" charset="-122"/>
            </a:endParaRPr>
          </a:p>
          <a:p>
            <a:pPr>
              <a:lnSpc>
                <a:spcPct val="110000"/>
              </a:lnSpc>
              <a:spcBef>
                <a:spcPct val="20000"/>
              </a:spcBef>
              <a:buClr>
                <a:srgbClr val="FF99FF"/>
              </a:buClr>
              <a:buSzPct val="75000"/>
              <a:buFont typeface="Arial" panose="020B0604020202020204" pitchFamily="34" charset="0"/>
              <a:buChar char="۞"/>
            </a:pPr>
            <a:r>
              <a:rPr lang="zh-CN" altLang="en-US" sz="2800" b="1" dirty="0">
                <a:solidFill>
                  <a:srgbClr val="000099"/>
                </a:solidFill>
                <a:latin typeface="黑体" panose="02010609060101010101" pitchFamily="2" charset="-122"/>
                <a:ea typeface="黑体" panose="02010609060101010101" pitchFamily="2" charset="-122"/>
              </a:rPr>
              <a:t> 第六节 行为金融与投资</a:t>
            </a:r>
            <a:endParaRPr lang="zh-CN" altLang="en-US" b="1" dirty="0">
              <a:solidFill>
                <a:srgbClr val="000099"/>
              </a:solidFill>
              <a:latin typeface="黑体" panose="02010609060101010101" pitchFamily="2" charset="-122"/>
              <a:ea typeface="黑体" panose="02010609060101010101" pitchFamily="2" charset="-122"/>
            </a:endParaRPr>
          </a:p>
        </p:txBody>
      </p:sp>
      <p:pic>
        <p:nvPicPr>
          <p:cNvPr id="16397" name="图片 16396" descr="ggg"/>
          <p:cNvPicPr>
            <a:picLocks noChangeAspect="1"/>
          </p:cNvPicPr>
          <p:nvPr/>
        </p:nvPicPr>
        <p:blipFill>
          <a:blip r:embed="rId4"/>
          <a:stretch>
            <a:fillRect/>
          </a:stretch>
        </p:blipFill>
        <p:spPr>
          <a:xfrm>
            <a:off x="6172200" y="5029200"/>
            <a:ext cx="1571625" cy="1571625"/>
          </a:xfrm>
          <a:prstGeom prst="rect">
            <a:avLst/>
          </a:prstGeom>
          <a:noFill/>
          <a:ln w="9525">
            <a:noFill/>
          </a:ln>
        </p:spPr>
      </p:pic>
      <p:sp>
        <p:nvSpPr>
          <p:cNvPr id="16398" name="矩形 16397"/>
          <p:cNvSpPr/>
          <p:nvPr/>
        </p:nvSpPr>
        <p:spPr>
          <a:xfrm>
            <a:off x="1905000" y="938213"/>
            <a:ext cx="4502150" cy="701675"/>
          </a:xfrm>
          <a:prstGeom prst="rect">
            <a:avLst/>
          </a:prstGeom>
          <a:noFill/>
          <a:ln w="9525">
            <a:noFill/>
          </a:ln>
        </p:spPr>
        <p:txBody>
          <a:bodyPr wrap="none" anchor="t" anchorCtr="0">
            <a:spAutoFit/>
          </a:bodyPr>
          <a:p>
            <a:r>
              <a:rPr lang="zh-CN" altLang="en-US" sz="4000" b="1" dirty="0">
                <a:effectLst>
                  <a:outerShdw blurRad="38100" dist="38100" dir="2700000">
                    <a:srgbClr val="000000"/>
                  </a:outerShdw>
                </a:effectLst>
                <a:latin typeface="微软雅黑" panose="020B0503020204020204" pitchFamily="34" charset="-122"/>
                <a:ea typeface="微软雅黑" panose="020B0503020204020204" pitchFamily="34" charset="-122"/>
              </a:rPr>
              <a:t>第一章   投资概述</a:t>
            </a:r>
            <a:endParaRPr lang="zh-CN" altLang="en-US" sz="4000" b="1" dirty="0">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grpSp>
        <p:nvGrpSpPr>
          <p:cNvPr id="16399" name="组合 16398"/>
          <p:cNvGrpSpPr/>
          <p:nvPr/>
        </p:nvGrpSpPr>
        <p:grpSpPr>
          <a:xfrm>
            <a:off x="381000" y="5638800"/>
            <a:ext cx="2133600" cy="762000"/>
            <a:chOff x="4579" y="1463"/>
            <a:chExt cx="654" cy="218"/>
          </a:xfrm>
        </p:grpSpPr>
        <p:sp>
          <p:nvSpPr>
            <p:cNvPr id="16400" name="任意多边形 16399"/>
            <p:cNvSpPr/>
            <p:nvPr/>
          </p:nvSpPr>
          <p:spPr>
            <a:xfrm>
              <a:off x="4677" y="1577"/>
              <a:ext cx="486" cy="60"/>
            </a:xfrm>
            <a:custGeom>
              <a:avLst/>
              <a:gdLst/>
              <a:ahLst/>
              <a:cxnLst/>
              <a:pathLst>
                <a:path w="486" h="60">
                  <a:moveTo>
                    <a:pt x="374" y="58"/>
                  </a:moveTo>
                  <a:lnTo>
                    <a:pt x="485" y="52"/>
                  </a:lnTo>
                  <a:lnTo>
                    <a:pt x="484" y="42"/>
                  </a:lnTo>
                  <a:lnTo>
                    <a:pt x="481" y="31"/>
                  </a:lnTo>
                  <a:lnTo>
                    <a:pt x="476" y="23"/>
                  </a:lnTo>
                  <a:lnTo>
                    <a:pt x="469" y="15"/>
                  </a:lnTo>
                  <a:lnTo>
                    <a:pt x="461" y="9"/>
                  </a:lnTo>
                  <a:lnTo>
                    <a:pt x="451" y="3"/>
                  </a:lnTo>
                  <a:lnTo>
                    <a:pt x="440" y="1"/>
                  </a:lnTo>
                  <a:lnTo>
                    <a:pt x="426" y="0"/>
                  </a:lnTo>
                  <a:lnTo>
                    <a:pt x="415" y="1"/>
                  </a:lnTo>
                  <a:lnTo>
                    <a:pt x="405" y="3"/>
                  </a:lnTo>
                  <a:lnTo>
                    <a:pt x="395" y="8"/>
                  </a:lnTo>
                  <a:lnTo>
                    <a:pt x="388" y="14"/>
                  </a:lnTo>
                  <a:lnTo>
                    <a:pt x="382" y="22"/>
                  </a:lnTo>
                  <a:lnTo>
                    <a:pt x="378" y="31"/>
                  </a:lnTo>
                  <a:lnTo>
                    <a:pt x="375" y="43"/>
                  </a:lnTo>
                  <a:lnTo>
                    <a:pt x="374" y="58"/>
                  </a:lnTo>
                  <a:lnTo>
                    <a:pt x="0" y="55"/>
                  </a:lnTo>
                  <a:lnTo>
                    <a:pt x="112" y="59"/>
                  </a:lnTo>
                  <a:lnTo>
                    <a:pt x="111" y="46"/>
                  </a:lnTo>
                  <a:lnTo>
                    <a:pt x="109" y="35"/>
                  </a:lnTo>
                  <a:lnTo>
                    <a:pt x="104" y="26"/>
                  </a:lnTo>
                  <a:lnTo>
                    <a:pt x="96" y="19"/>
                  </a:lnTo>
                  <a:lnTo>
                    <a:pt x="89" y="14"/>
                  </a:lnTo>
                  <a:lnTo>
                    <a:pt x="78" y="10"/>
                  </a:lnTo>
                  <a:lnTo>
                    <a:pt x="69" y="8"/>
                  </a:lnTo>
                  <a:lnTo>
                    <a:pt x="57" y="7"/>
                  </a:lnTo>
                  <a:lnTo>
                    <a:pt x="44" y="8"/>
                  </a:lnTo>
                  <a:lnTo>
                    <a:pt x="35" y="10"/>
                  </a:lnTo>
                  <a:lnTo>
                    <a:pt x="25" y="14"/>
                  </a:lnTo>
                  <a:lnTo>
                    <a:pt x="18" y="20"/>
                  </a:lnTo>
                  <a:lnTo>
                    <a:pt x="11" y="27"/>
                  </a:lnTo>
                  <a:lnTo>
                    <a:pt x="7" y="35"/>
                  </a:lnTo>
                  <a:lnTo>
                    <a:pt x="3" y="44"/>
                  </a:lnTo>
                  <a:lnTo>
                    <a:pt x="0" y="55"/>
                  </a:lnTo>
                  <a:lnTo>
                    <a:pt x="374" y="58"/>
                  </a:lnTo>
                </a:path>
              </a:pathLst>
            </a:custGeom>
            <a:solidFill>
              <a:srgbClr val="333333"/>
            </a:solidFill>
            <a:ln w="12700">
              <a:noFill/>
            </a:ln>
          </p:spPr>
          <p:txBody>
            <a:bodyPr/>
            <a:p>
              <a:endParaRPr lang="zh-CN" altLang="en-US"/>
            </a:p>
          </p:txBody>
        </p:sp>
        <p:sp>
          <p:nvSpPr>
            <p:cNvPr id="16401" name="任意多边形 16400"/>
            <p:cNvSpPr/>
            <p:nvPr/>
          </p:nvSpPr>
          <p:spPr>
            <a:xfrm>
              <a:off x="5055" y="1577"/>
              <a:ext cx="114" cy="65"/>
            </a:xfrm>
            <a:custGeom>
              <a:avLst/>
              <a:gdLst/>
              <a:ahLst/>
              <a:cxnLst/>
              <a:pathLst>
                <a:path w="114" h="65">
                  <a:moveTo>
                    <a:pt x="0" y="64"/>
                  </a:moveTo>
                  <a:lnTo>
                    <a:pt x="113" y="57"/>
                  </a:lnTo>
                  <a:lnTo>
                    <a:pt x="112" y="46"/>
                  </a:lnTo>
                  <a:lnTo>
                    <a:pt x="109" y="34"/>
                  </a:lnTo>
                  <a:lnTo>
                    <a:pt x="103" y="25"/>
                  </a:lnTo>
                  <a:lnTo>
                    <a:pt x="97" y="16"/>
                  </a:lnTo>
                  <a:lnTo>
                    <a:pt x="89" y="10"/>
                  </a:lnTo>
                  <a:lnTo>
                    <a:pt x="79" y="4"/>
                  </a:lnTo>
                  <a:lnTo>
                    <a:pt x="67" y="1"/>
                  </a:lnTo>
                  <a:lnTo>
                    <a:pt x="54" y="0"/>
                  </a:lnTo>
                  <a:lnTo>
                    <a:pt x="42" y="1"/>
                  </a:lnTo>
                  <a:lnTo>
                    <a:pt x="32" y="4"/>
                  </a:lnTo>
                  <a:lnTo>
                    <a:pt x="22" y="9"/>
                  </a:lnTo>
                  <a:lnTo>
                    <a:pt x="14" y="15"/>
                  </a:lnTo>
                  <a:lnTo>
                    <a:pt x="9" y="24"/>
                  </a:lnTo>
                  <a:lnTo>
                    <a:pt x="5" y="34"/>
                  </a:lnTo>
                  <a:lnTo>
                    <a:pt x="1" y="48"/>
                  </a:lnTo>
                  <a:lnTo>
                    <a:pt x="0" y="64"/>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02" name="任意多边形 16401"/>
            <p:cNvSpPr/>
            <p:nvPr/>
          </p:nvSpPr>
          <p:spPr>
            <a:xfrm>
              <a:off x="4677" y="1584"/>
              <a:ext cx="115" cy="59"/>
            </a:xfrm>
            <a:custGeom>
              <a:avLst/>
              <a:gdLst/>
              <a:ahLst/>
              <a:cxnLst/>
              <a:pathLst>
                <a:path w="115" h="59">
                  <a:moveTo>
                    <a:pt x="0" y="53"/>
                  </a:moveTo>
                  <a:lnTo>
                    <a:pt x="114" y="58"/>
                  </a:lnTo>
                  <a:lnTo>
                    <a:pt x="113" y="44"/>
                  </a:lnTo>
                  <a:lnTo>
                    <a:pt x="110" y="31"/>
                  </a:lnTo>
                  <a:lnTo>
                    <a:pt x="105" y="21"/>
                  </a:lnTo>
                  <a:lnTo>
                    <a:pt x="98" y="14"/>
                  </a:lnTo>
                  <a:lnTo>
                    <a:pt x="90" y="8"/>
                  </a:lnTo>
                  <a:lnTo>
                    <a:pt x="80" y="4"/>
                  </a:lnTo>
                  <a:lnTo>
                    <a:pt x="70" y="1"/>
                  </a:lnTo>
                  <a:lnTo>
                    <a:pt x="57" y="0"/>
                  </a:lnTo>
                  <a:lnTo>
                    <a:pt x="45" y="1"/>
                  </a:lnTo>
                  <a:lnTo>
                    <a:pt x="35" y="4"/>
                  </a:lnTo>
                  <a:lnTo>
                    <a:pt x="26" y="8"/>
                  </a:lnTo>
                  <a:lnTo>
                    <a:pt x="18" y="15"/>
                  </a:lnTo>
                  <a:lnTo>
                    <a:pt x="11" y="22"/>
                  </a:lnTo>
                  <a:lnTo>
                    <a:pt x="7" y="31"/>
                  </a:lnTo>
                  <a:lnTo>
                    <a:pt x="3" y="42"/>
                  </a:lnTo>
                  <a:lnTo>
                    <a:pt x="0" y="53"/>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03" name="任意多边形 16402"/>
            <p:cNvSpPr/>
            <p:nvPr/>
          </p:nvSpPr>
          <p:spPr>
            <a:xfrm>
              <a:off x="4579" y="1463"/>
              <a:ext cx="648" cy="178"/>
            </a:xfrm>
            <a:custGeom>
              <a:avLst/>
              <a:gdLst/>
              <a:ahLst/>
              <a:cxnLst/>
              <a:pathLst>
                <a:path w="648" h="178">
                  <a:moveTo>
                    <a:pt x="211" y="177"/>
                  </a:moveTo>
                  <a:lnTo>
                    <a:pt x="468" y="175"/>
                  </a:lnTo>
                  <a:lnTo>
                    <a:pt x="470" y="175"/>
                  </a:lnTo>
                  <a:lnTo>
                    <a:pt x="472" y="174"/>
                  </a:lnTo>
                  <a:lnTo>
                    <a:pt x="473" y="173"/>
                  </a:lnTo>
                  <a:lnTo>
                    <a:pt x="473" y="171"/>
                  </a:lnTo>
                  <a:lnTo>
                    <a:pt x="474" y="160"/>
                  </a:lnTo>
                  <a:lnTo>
                    <a:pt x="476" y="150"/>
                  </a:lnTo>
                  <a:lnTo>
                    <a:pt x="480" y="140"/>
                  </a:lnTo>
                  <a:lnTo>
                    <a:pt x="484" y="131"/>
                  </a:lnTo>
                  <a:lnTo>
                    <a:pt x="492" y="123"/>
                  </a:lnTo>
                  <a:lnTo>
                    <a:pt x="501" y="117"/>
                  </a:lnTo>
                  <a:lnTo>
                    <a:pt x="513" y="113"/>
                  </a:lnTo>
                  <a:lnTo>
                    <a:pt x="528" y="112"/>
                  </a:lnTo>
                  <a:lnTo>
                    <a:pt x="539" y="113"/>
                  </a:lnTo>
                  <a:lnTo>
                    <a:pt x="550" y="116"/>
                  </a:lnTo>
                  <a:lnTo>
                    <a:pt x="559" y="120"/>
                  </a:lnTo>
                  <a:lnTo>
                    <a:pt x="567" y="127"/>
                  </a:lnTo>
                  <a:lnTo>
                    <a:pt x="573" y="134"/>
                  </a:lnTo>
                  <a:lnTo>
                    <a:pt x="577" y="143"/>
                  </a:lnTo>
                  <a:lnTo>
                    <a:pt x="580" y="152"/>
                  </a:lnTo>
                  <a:lnTo>
                    <a:pt x="581" y="162"/>
                  </a:lnTo>
                  <a:lnTo>
                    <a:pt x="581" y="166"/>
                  </a:lnTo>
                  <a:lnTo>
                    <a:pt x="583" y="168"/>
                  </a:lnTo>
                  <a:lnTo>
                    <a:pt x="586" y="169"/>
                  </a:lnTo>
                  <a:lnTo>
                    <a:pt x="590" y="169"/>
                  </a:lnTo>
                  <a:lnTo>
                    <a:pt x="621" y="166"/>
                  </a:lnTo>
                  <a:lnTo>
                    <a:pt x="625" y="165"/>
                  </a:lnTo>
                  <a:lnTo>
                    <a:pt x="627" y="161"/>
                  </a:lnTo>
                  <a:lnTo>
                    <a:pt x="628" y="158"/>
                  </a:lnTo>
                  <a:lnTo>
                    <a:pt x="631" y="153"/>
                  </a:lnTo>
                  <a:lnTo>
                    <a:pt x="634" y="153"/>
                  </a:lnTo>
                  <a:lnTo>
                    <a:pt x="636" y="152"/>
                  </a:lnTo>
                  <a:lnTo>
                    <a:pt x="638" y="151"/>
                  </a:lnTo>
                  <a:lnTo>
                    <a:pt x="641" y="150"/>
                  </a:lnTo>
                  <a:lnTo>
                    <a:pt x="643" y="148"/>
                  </a:lnTo>
                  <a:lnTo>
                    <a:pt x="645" y="147"/>
                  </a:lnTo>
                  <a:lnTo>
                    <a:pt x="646" y="145"/>
                  </a:lnTo>
                  <a:lnTo>
                    <a:pt x="647" y="145"/>
                  </a:lnTo>
                  <a:lnTo>
                    <a:pt x="647" y="127"/>
                  </a:lnTo>
                  <a:lnTo>
                    <a:pt x="646" y="125"/>
                  </a:lnTo>
                  <a:lnTo>
                    <a:pt x="645" y="124"/>
                  </a:lnTo>
                  <a:lnTo>
                    <a:pt x="643" y="122"/>
                  </a:lnTo>
                  <a:lnTo>
                    <a:pt x="641" y="120"/>
                  </a:lnTo>
                  <a:lnTo>
                    <a:pt x="638" y="119"/>
                  </a:lnTo>
                  <a:lnTo>
                    <a:pt x="636" y="118"/>
                  </a:lnTo>
                  <a:lnTo>
                    <a:pt x="632" y="117"/>
                  </a:lnTo>
                  <a:lnTo>
                    <a:pt x="629" y="116"/>
                  </a:lnTo>
                  <a:lnTo>
                    <a:pt x="629" y="110"/>
                  </a:lnTo>
                  <a:lnTo>
                    <a:pt x="628" y="105"/>
                  </a:lnTo>
                  <a:lnTo>
                    <a:pt x="627" y="99"/>
                  </a:lnTo>
                  <a:lnTo>
                    <a:pt x="625" y="95"/>
                  </a:lnTo>
                  <a:lnTo>
                    <a:pt x="624" y="92"/>
                  </a:lnTo>
                  <a:lnTo>
                    <a:pt x="623" y="90"/>
                  </a:lnTo>
                  <a:lnTo>
                    <a:pt x="621" y="89"/>
                  </a:lnTo>
                  <a:lnTo>
                    <a:pt x="617" y="87"/>
                  </a:lnTo>
                  <a:lnTo>
                    <a:pt x="607" y="84"/>
                  </a:lnTo>
                  <a:lnTo>
                    <a:pt x="597" y="82"/>
                  </a:lnTo>
                  <a:lnTo>
                    <a:pt x="587" y="79"/>
                  </a:lnTo>
                  <a:lnTo>
                    <a:pt x="577" y="77"/>
                  </a:lnTo>
                  <a:lnTo>
                    <a:pt x="568" y="75"/>
                  </a:lnTo>
                  <a:lnTo>
                    <a:pt x="557" y="72"/>
                  </a:lnTo>
                  <a:lnTo>
                    <a:pt x="547" y="70"/>
                  </a:lnTo>
                  <a:lnTo>
                    <a:pt x="536" y="69"/>
                  </a:lnTo>
                  <a:lnTo>
                    <a:pt x="526" y="67"/>
                  </a:lnTo>
                  <a:lnTo>
                    <a:pt x="515" y="65"/>
                  </a:lnTo>
                  <a:lnTo>
                    <a:pt x="505" y="63"/>
                  </a:lnTo>
                  <a:lnTo>
                    <a:pt x="494" y="62"/>
                  </a:lnTo>
                  <a:lnTo>
                    <a:pt x="483" y="60"/>
                  </a:lnTo>
                  <a:lnTo>
                    <a:pt x="473" y="58"/>
                  </a:lnTo>
                  <a:lnTo>
                    <a:pt x="463" y="57"/>
                  </a:lnTo>
                  <a:lnTo>
                    <a:pt x="451" y="57"/>
                  </a:lnTo>
                  <a:lnTo>
                    <a:pt x="442" y="50"/>
                  </a:lnTo>
                  <a:lnTo>
                    <a:pt x="432" y="44"/>
                  </a:lnTo>
                  <a:lnTo>
                    <a:pt x="423" y="37"/>
                  </a:lnTo>
                  <a:lnTo>
                    <a:pt x="412" y="31"/>
                  </a:lnTo>
                  <a:lnTo>
                    <a:pt x="402" y="25"/>
                  </a:lnTo>
                  <a:lnTo>
                    <a:pt x="392" y="19"/>
                  </a:lnTo>
                  <a:lnTo>
                    <a:pt x="381" y="13"/>
                  </a:lnTo>
                  <a:lnTo>
                    <a:pt x="371" y="7"/>
                  </a:lnTo>
                  <a:lnTo>
                    <a:pt x="370" y="6"/>
                  </a:lnTo>
                  <a:lnTo>
                    <a:pt x="369" y="6"/>
                  </a:lnTo>
                  <a:lnTo>
                    <a:pt x="369" y="5"/>
                  </a:lnTo>
                  <a:lnTo>
                    <a:pt x="367" y="4"/>
                  </a:lnTo>
                  <a:lnTo>
                    <a:pt x="356" y="3"/>
                  </a:lnTo>
                  <a:lnTo>
                    <a:pt x="343" y="2"/>
                  </a:lnTo>
                  <a:lnTo>
                    <a:pt x="332" y="1"/>
                  </a:lnTo>
                  <a:lnTo>
                    <a:pt x="320" y="1"/>
                  </a:lnTo>
                  <a:lnTo>
                    <a:pt x="308" y="0"/>
                  </a:lnTo>
                  <a:lnTo>
                    <a:pt x="297" y="0"/>
                  </a:lnTo>
                  <a:lnTo>
                    <a:pt x="285" y="0"/>
                  </a:lnTo>
                  <a:lnTo>
                    <a:pt x="272" y="0"/>
                  </a:lnTo>
                  <a:lnTo>
                    <a:pt x="261" y="0"/>
                  </a:lnTo>
                  <a:lnTo>
                    <a:pt x="250" y="0"/>
                  </a:lnTo>
                  <a:lnTo>
                    <a:pt x="237" y="1"/>
                  </a:lnTo>
                  <a:lnTo>
                    <a:pt x="226" y="1"/>
                  </a:lnTo>
                  <a:lnTo>
                    <a:pt x="215" y="2"/>
                  </a:lnTo>
                  <a:lnTo>
                    <a:pt x="203" y="2"/>
                  </a:lnTo>
                  <a:lnTo>
                    <a:pt x="192" y="3"/>
                  </a:lnTo>
                  <a:lnTo>
                    <a:pt x="181" y="4"/>
                  </a:lnTo>
                  <a:lnTo>
                    <a:pt x="178" y="5"/>
                  </a:lnTo>
                  <a:lnTo>
                    <a:pt x="174" y="6"/>
                  </a:lnTo>
                  <a:lnTo>
                    <a:pt x="170" y="8"/>
                  </a:lnTo>
                  <a:lnTo>
                    <a:pt x="167" y="11"/>
                  </a:lnTo>
                  <a:lnTo>
                    <a:pt x="159" y="17"/>
                  </a:lnTo>
                  <a:lnTo>
                    <a:pt x="150" y="22"/>
                  </a:lnTo>
                  <a:lnTo>
                    <a:pt x="143" y="28"/>
                  </a:lnTo>
                  <a:lnTo>
                    <a:pt x="135" y="34"/>
                  </a:lnTo>
                  <a:lnTo>
                    <a:pt x="128" y="40"/>
                  </a:lnTo>
                  <a:lnTo>
                    <a:pt x="120" y="45"/>
                  </a:lnTo>
                  <a:lnTo>
                    <a:pt x="113" y="52"/>
                  </a:lnTo>
                  <a:lnTo>
                    <a:pt x="105" y="58"/>
                  </a:lnTo>
                  <a:lnTo>
                    <a:pt x="95" y="58"/>
                  </a:lnTo>
                  <a:lnTo>
                    <a:pt x="85" y="59"/>
                  </a:lnTo>
                  <a:lnTo>
                    <a:pt x="75" y="60"/>
                  </a:lnTo>
                  <a:lnTo>
                    <a:pt x="65" y="61"/>
                  </a:lnTo>
                  <a:lnTo>
                    <a:pt x="57" y="62"/>
                  </a:lnTo>
                  <a:lnTo>
                    <a:pt x="47" y="63"/>
                  </a:lnTo>
                  <a:lnTo>
                    <a:pt x="39" y="65"/>
                  </a:lnTo>
                  <a:lnTo>
                    <a:pt x="30" y="68"/>
                  </a:lnTo>
                  <a:lnTo>
                    <a:pt x="24" y="76"/>
                  </a:lnTo>
                  <a:lnTo>
                    <a:pt x="21" y="90"/>
                  </a:lnTo>
                  <a:lnTo>
                    <a:pt x="22" y="106"/>
                  </a:lnTo>
                  <a:lnTo>
                    <a:pt x="24" y="120"/>
                  </a:lnTo>
                  <a:lnTo>
                    <a:pt x="11" y="125"/>
                  </a:lnTo>
                  <a:lnTo>
                    <a:pt x="9" y="127"/>
                  </a:lnTo>
                  <a:lnTo>
                    <a:pt x="5" y="129"/>
                  </a:lnTo>
                  <a:lnTo>
                    <a:pt x="2" y="131"/>
                  </a:lnTo>
                  <a:lnTo>
                    <a:pt x="1" y="133"/>
                  </a:lnTo>
                  <a:lnTo>
                    <a:pt x="0" y="153"/>
                  </a:lnTo>
                  <a:lnTo>
                    <a:pt x="1" y="155"/>
                  </a:lnTo>
                  <a:lnTo>
                    <a:pt x="3" y="158"/>
                  </a:lnTo>
                  <a:lnTo>
                    <a:pt x="6" y="158"/>
                  </a:lnTo>
                  <a:lnTo>
                    <a:pt x="9" y="158"/>
                  </a:lnTo>
                  <a:lnTo>
                    <a:pt x="94" y="171"/>
                  </a:lnTo>
                  <a:lnTo>
                    <a:pt x="97" y="171"/>
                  </a:lnTo>
                  <a:lnTo>
                    <a:pt x="99" y="171"/>
                  </a:lnTo>
                  <a:lnTo>
                    <a:pt x="100" y="169"/>
                  </a:lnTo>
                  <a:lnTo>
                    <a:pt x="101" y="166"/>
                  </a:lnTo>
                  <a:lnTo>
                    <a:pt x="103" y="158"/>
                  </a:lnTo>
                  <a:lnTo>
                    <a:pt x="106" y="151"/>
                  </a:lnTo>
                  <a:lnTo>
                    <a:pt x="109" y="144"/>
                  </a:lnTo>
                  <a:lnTo>
                    <a:pt x="114" y="137"/>
                  </a:lnTo>
                  <a:lnTo>
                    <a:pt x="119" y="132"/>
                  </a:lnTo>
                  <a:lnTo>
                    <a:pt x="125" y="127"/>
                  </a:lnTo>
                  <a:lnTo>
                    <a:pt x="132" y="124"/>
                  </a:lnTo>
                  <a:lnTo>
                    <a:pt x="140" y="123"/>
                  </a:lnTo>
                  <a:lnTo>
                    <a:pt x="174" y="124"/>
                  </a:lnTo>
                  <a:lnTo>
                    <a:pt x="181" y="125"/>
                  </a:lnTo>
                  <a:lnTo>
                    <a:pt x="187" y="128"/>
                  </a:lnTo>
                  <a:lnTo>
                    <a:pt x="192" y="133"/>
                  </a:lnTo>
                  <a:lnTo>
                    <a:pt x="197" y="138"/>
                  </a:lnTo>
                  <a:lnTo>
                    <a:pt x="201" y="145"/>
                  </a:lnTo>
                  <a:lnTo>
                    <a:pt x="204" y="153"/>
                  </a:lnTo>
                  <a:lnTo>
                    <a:pt x="206" y="160"/>
                  </a:lnTo>
                  <a:lnTo>
                    <a:pt x="207" y="169"/>
                  </a:lnTo>
                  <a:lnTo>
                    <a:pt x="207" y="171"/>
                  </a:lnTo>
                  <a:lnTo>
                    <a:pt x="208" y="173"/>
                  </a:lnTo>
                  <a:lnTo>
                    <a:pt x="209" y="175"/>
                  </a:lnTo>
                  <a:lnTo>
                    <a:pt x="211" y="177"/>
                  </a:lnTo>
                </a:path>
              </a:pathLst>
            </a:custGeom>
            <a:solidFill>
              <a:srgbClr val="618FFD"/>
            </a:solidFill>
            <a:ln w="12700">
              <a:noFill/>
            </a:ln>
          </p:spPr>
          <p:txBody>
            <a:bodyPr/>
            <a:p>
              <a:endParaRPr lang="zh-CN" altLang="en-US"/>
            </a:p>
          </p:txBody>
        </p:sp>
        <p:sp>
          <p:nvSpPr>
            <p:cNvPr id="16404" name="任意多边形 16403"/>
            <p:cNvSpPr/>
            <p:nvPr/>
          </p:nvSpPr>
          <p:spPr>
            <a:xfrm>
              <a:off x="4579" y="1463"/>
              <a:ext cx="654" cy="184"/>
            </a:xfrm>
            <a:custGeom>
              <a:avLst/>
              <a:gdLst/>
              <a:ahLst/>
              <a:cxnLst/>
              <a:pathLst>
                <a:path w="654" h="184">
                  <a:moveTo>
                    <a:pt x="213" y="183"/>
                  </a:moveTo>
                  <a:lnTo>
                    <a:pt x="473" y="181"/>
                  </a:lnTo>
                  <a:lnTo>
                    <a:pt x="474" y="181"/>
                  </a:lnTo>
                  <a:lnTo>
                    <a:pt x="476" y="180"/>
                  </a:lnTo>
                  <a:lnTo>
                    <a:pt x="477" y="179"/>
                  </a:lnTo>
                  <a:lnTo>
                    <a:pt x="477" y="177"/>
                  </a:lnTo>
                  <a:lnTo>
                    <a:pt x="478" y="166"/>
                  </a:lnTo>
                  <a:lnTo>
                    <a:pt x="480" y="155"/>
                  </a:lnTo>
                  <a:lnTo>
                    <a:pt x="484" y="145"/>
                  </a:lnTo>
                  <a:lnTo>
                    <a:pt x="489" y="135"/>
                  </a:lnTo>
                  <a:lnTo>
                    <a:pt x="496" y="127"/>
                  </a:lnTo>
                  <a:lnTo>
                    <a:pt x="506" y="121"/>
                  </a:lnTo>
                  <a:lnTo>
                    <a:pt x="517" y="117"/>
                  </a:lnTo>
                  <a:lnTo>
                    <a:pt x="533" y="116"/>
                  </a:lnTo>
                  <a:lnTo>
                    <a:pt x="544" y="117"/>
                  </a:lnTo>
                  <a:lnTo>
                    <a:pt x="555" y="120"/>
                  </a:lnTo>
                  <a:lnTo>
                    <a:pt x="564" y="125"/>
                  </a:lnTo>
                  <a:lnTo>
                    <a:pt x="572" y="131"/>
                  </a:lnTo>
                  <a:lnTo>
                    <a:pt x="579" y="139"/>
                  </a:lnTo>
                  <a:lnTo>
                    <a:pt x="582" y="148"/>
                  </a:lnTo>
                  <a:lnTo>
                    <a:pt x="585" y="157"/>
                  </a:lnTo>
                  <a:lnTo>
                    <a:pt x="586" y="168"/>
                  </a:lnTo>
                  <a:lnTo>
                    <a:pt x="586" y="172"/>
                  </a:lnTo>
                  <a:lnTo>
                    <a:pt x="588" y="173"/>
                  </a:lnTo>
                  <a:lnTo>
                    <a:pt x="592" y="174"/>
                  </a:lnTo>
                  <a:lnTo>
                    <a:pt x="596" y="174"/>
                  </a:lnTo>
                  <a:lnTo>
                    <a:pt x="627" y="172"/>
                  </a:lnTo>
                  <a:lnTo>
                    <a:pt x="631" y="171"/>
                  </a:lnTo>
                  <a:lnTo>
                    <a:pt x="633" y="167"/>
                  </a:lnTo>
                  <a:lnTo>
                    <a:pt x="634" y="163"/>
                  </a:lnTo>
                  <a:lnTo>
                    <a:pt x="637" y="158"/>
                  </a:lnTo>
                  <a:lnTo>
                    <a:pt x="640" y="158"/>
                  </a:lnTo>
                  <a:lnTo>
                    <a:pt x="642" y="157"/>
                  </a:lnTo>
                  <a:lnTo>
                    <a:pt x="644" y="156"/>
                  </a:lnTo>
                  <a:lnTo>
                    <a:pt x="647" y="155"/>
                  </a:lnTo>
                  <a:lnTo>
                    <a:pt x="649" y="153"/>
                  </a:lnTo>
                  <a:lnTo>
                    <a:pt x="651" y="152"/>
                  </a:lnTo>
                  <a:lnTo>
                    <a:pt x="652" y="150"/>
                  </a:lnTo>
                  <a:lnTo>
                    <a:pt x="653" y="149"/>
                  </a:lnTo>
                  <a:lnTo>
                    <a:pt x="653" y="131"/>
                  </a:lnTo>
                  <a:lnTo>
                    <a:pt x="652" y="129"/>
                  </a:lnTo>
                  <a:lnTo>
                    <a:pt x="651" y="128"/>
                  </a:lnTo>
                  <a:lnTo>
                    <a:pt x="649" y="126"/>
                  </a:lnTo>
                  <a:lnTo>
                    <a:pt x="647" y="125"/>
                  </a:lnTo>
                  <a:lnTo>
                    <a:pt x="644" y="123"/>
                  </a:lnTo>
                  <a:lnTo>
                    <a:pt x="642" y="122"/>
                  </a:lnTo>
                  <a:lnTo>
                    <a:pt x="638" y="121"/>
                  </a:lnTo>
                  <a:lnTo>
                    <a:pt x="635" y="120"/>
                  </a:lnTo>
                  <a:lnTo>
                    <a:pt x="635" y="114"/>
                  </a:lnTo>
                  <a:lnTo>
                    <a:pt x="634" y="108"/>
                  </a:lnTo>
                  <a:lnTo>
                    <a:pt x="633" y="103"/>
                  </a:lnTo>
                  <a:lnTo>
                    <a:pt x="631" y="98"/>
                  </a:lnTo>
                  <a:lnTo>
                    <a:pt x="630" y="95"/>
                  </a:lnTo>
                  <a:lnTo>
                    <a:pt x="629" y="93"/>
                  </a:lnTo>
                  <a:lnTo>
                    <a:pt x="626" y="92"/>
                  </a:lnTo>
                  <a:lnTo>
                    <a:pt x="622" y="90"/>
                  </a:lnTo>
                  <a:lnTo>
                    <a:pt x="613" y="87"/>
                  </a:lnTo>
                  <a:lnTo>
                    <a:pt x="602" y="84"/>
                  </a:lnTo>
                  <a:lnTo>
                    <a:pt x="593" y="81"/>
                  </a:lnTo>
                  <a:lnTo>
                    <a:pt x="582" y="80"/>
                  </a:lnTo>
                  <a:lnTo>
                    <a:pt x="573" y="78"/>
                  </a:lnTo>
                  <a:lnTo>
                    <a:pt x="562" y="75"/>
                  </a:lnTo>
                  <a:lnTo>
                    <a:pt x="552" y="73"/>
                  </a:lnTo>
                  <a:lnTo>
                    <a:pt x="541" y="71"/>
                  </a:lnTo>
                  <a:lnTo>
                    <a:pt x="531" y="69"/>
                  </a:lnTo>
                  <a:lnTo>
                    <a:pt x="519" y="67"/>
                  </a:lnTo>
                  <a:lnTo>
                    <a:pt x="510" y="65"/>
                  </a:lnTo>
                  <a:lnTo>
                    <a:pt x="498" y="64"/>
                  </a:lnTo>
                  <a:lnTo>
                    <a:pt x="488" y="62"/>
                  </a:lnTo>
                  <a:lnTo>
                    <a:pt x="477" y="60"/>
                  </a:lnTo>
                  <a:lnTo>
                    <a:pt x="467" y="59"/>
                  </a:lnTo>
                  <a:lnTo>
                    <a:pt x="455" y="58"/>
                  </a:lnTo>
                  <a:lnTo>
                    <a:pt x="446" y="52"/>
                  </a:lnTo>
                  <a:lnTo>
                    <a:pt x="436" y="45"/>
                  </a:lnTo>
                  <a:lnTo>
                    <a:pt x="427" y="38"/>
                  </a:lnTo>
                  <a:lnTo>
                    <a:pt x="416" y="32"/>
                  </a:lnTo>
                  <a:lnTo>
                    <a:pt x="406" y="26"/>
                  </a:lnTo>
                  <a:lnTo>
                    <a:pt x="395" y="20"/>
                  </a:lnTo>
                  <a:lnTo>
                    <a:pt x="385" y="13"/>
                  </a:lnTo>
                  <a:lnTo>
                    <a:pt x="374" y="8"/>
                  </a:lnTo>
                  <a:lnTo>
                    <a:pt x="373" y="7"/>
                  </a:lnTo>
                  <a:lnTo>
                    <a:pt x="372" y="6"/>
                  </a:lnTo>
                  <a:lnTo>
                    <a:pt x="372" y="5"/>
                  </a:lnTo>
                  <a:lnTo>
                    <a:pt x="370" y="4"/>
                  </a:lnTo>
                  <a:lnTo>
                    <a:pt x="359" y="3"/>
                  </a:lnTo>
                  <a:lnTo>
                    <a:pt x="347" y="2"/>
                  </a:lnTo>
                  <a:lnTo>
                    <a:pt x="335" y="1"/>
                  </a:lnTo>
                  <a:lnTo>
                    <a:pt x="323" y="1"/>
                  </a:lnTo>
                  <a:lnTo>
                    <a:pt x="311" y="0"/>
                  </a:lnTo>
                  <a:lnTo>
                    <a:pt x="300" y="0"/>
                  </a:lnTo>
                  <a:lnTo>
                    <a:pt x="287" y="0"/>
                  </a:lnTo>
                  <a:lnTo>
                    <a:pt x="275" y="0"/>
                  </a:lnTo>
                  <a:lnTo>
                    <a:pt x="263" y="0"/>
                  </a:lnTo>
                  <a:lnTo>
                    <a:pt x="252" y="0"/>
                  </a:lnTo>
                  <a:lnTo>
                    <a:pt x="240" y="1"/>
                  </a:lnTo>
                  <a:lnTo>
                    <a:pt x="228" y="1"/>
                  </a:lnTo>
                  <a:lnTo>
                    <a:pt x="217" y="2"/>
                  </a:lnTo>
                  <a:lnTo>
                    <a:pt x="205" y="2"/>
                  </a:lnTo>
                  <a:lnTo>
                    <a:pt x="194" y="3"/>
                  </a:lnTo>
                  <a:lnTo>
                    <a:pt x="182" y="4"/>
                  </a:lnTo>
                  <a:lnTo>
                    <a:pt x="179" y="5"/>
                  </a:lnTo>
                  <a:lnTo>
                    <a:pt x="176" y="7"/>
                  </a:lnTo>
                  <a:lnTo>
                    <a:pt x="172" y="9"/>
                  </a:lnTo>
                  <a:lnTo>
                    <a:pt x="169" y="11"/>
                  </a:lnTo>
                  <a:lnTo>
                    <a:pt x="160" y="17"/>
                  </a:lnTo>
                  <a:lnTo>
                    <a:pt x="152" y="23"/>
                  </a:lnTo>
                  <a:lnTo>
                    <a:pt x="144" y="29"/>
                  </a:lnTo>
                  <a:lnTo>
                    <a:pt x="137" y="35"/>
                  </a:lnTo>
                  <a:lnTo>
                    <a:pt x="129" y="41"/>
                  </a:lnTo>
                  <a:lnTo>
                    <a:pt x="121" y="47"/>
                  </a:lnTo>
                  <a:lnTo>
                    <a:pt x="114" y="54"/>
                  </a:lnTo>
                  <a:lnTo>
                    <a:pt x="106" y="60"/>
                  </a:lnTo>
                  <a:lnTo>
                    <a:pt x="95" y="60"/>
                  </a:lnTo>
                  <a:lnTo>
                    <a:pt x="86" y="61"/>
                  </a:lnTo>
                  <a:lnTo>
                    <a:pt x="75" y="62"/>
                  </a:lnTo>
                  <a:lnTo>
                    <a:pt x="66" y="63"/>
                  </a:lnTo>
                  <a:lnTo>
                    <a:pt x="57" y="64"/>
                  </a:lnTo>
                  <a:lnTo>
                    <a:pt x="48" y="65"/>
                  </a:lnTo>
                  <a:lnTo>
                    <a:pt x="39" y="67"/>
                  </a:lnTo>
                  <a:lnTo>
                    <a:pt x="31" y="70"/>
                  </a:lnTo>
                  <a:lnTo>
                    <a:pt x="24" y="79"/>
                  </a:lnTo>
                  <a:lnTo>
                    <a:pt x="21" y="93"/>
                  </a:lnTo>
                  <a:lnTo>
                    <a:pt x="22" y="109"/>
                  </a:lnTo>
                  <a:lnTo>
                    <a:pt x="24" y="125"/>
                  </a:lnTo>
                  <a:lnTo>
                    <a:pt x="11" y="129"/>
                  </a:lnTo>
                  <a:lnTo>
                    <a:pt x="9" y="131"/>
                  </a:lnTo>
                  <a:lnTo>
                    <a:pt x="5" y="133"/>
                  </a:lnTo>
                  <a:lnTo>
                    <a:pt x="2" y="135"/>
                  </a:lnTo>
                  <a:lnTo>
                    <a:pt x="1" y="138"/>
                  </a:lnTo>
                  <a:lnTo>
                    <a:pt x="0" y="158"/>
                  </a:lnTo>
                  <a:lnTo>
                    <a:pt x="1" y="160"/>
                  </a:lnTo>
                  <a:lnTo>
                    <a:pt x="3" y="163"/>
                  </a:lnTo>
                  <a:lnTo>
                    <a:pt x="6" y="164"/>
                  </a:lnTo>
                  <a:lnTo>
                    <a:pt x="10" y="164"/>
                  </a:lnTo>
                  <a:lnTo>
                    <a:pt x="95" y="177"/>
                  </a:lnTo>
                  <a:lnTo>
                    <a:pt x="98" y="177"/>
                  </a:lnTo>
                  <a:lnTo>
                    <a:pt x="100" y="176"/>
                  </a:lnTo>
                  <a:lnTo>
                    <a:pt x="101" y="174"/>
                  </a:lnTo>
                  <a:lnTo>
                    <a:pt x="102" y="172"/>
                  </a:lnTo>
                  <a:lnTo>
                    <a:pt x="104" y="164"/>
                  </a:lnTo>
                  <a:lnTo>
                    <a:pt x="107" y="156"/>
                  </a:lnTo>
                  <a:lnTo>
                    <a:pt x="110" y="149"/>
                  </a:lnTo>
                  <a:lnTo>
                    <a:pt x="115" y="142"/>
                  </a:lnTo>
                  <a:lnTo>
                    <a:pt x="120" y="136"/>
                  </a:lnTo>
                  <a:lnTo>
                    <a:pt x="126" y="131"/>
                  </a:lnTo>
                  <a:lnTo>
                    <a:pt x="134" y="128"/>
                  </a:lnTo>
                  <a:lnTo>
                    <a:pt x="141" y="127"/>
                  </a:lnTo>
                  <a:lnTo>
                    <a:pt x="176" y="128"/>
                  </a:lnTo>
                  <a:lnTo>
                    <a:pt x="182" y="129"/>
                  </a:lnTo>
                  <a:lnTo>
                    <a:pt x="189" y="132"/>
                  </a:lnTo>
                  <a:lnTo>
                    <a:pt x="194" y="137"/>
                  </a:lnTo>
                  <a:lnTo>
                    <a:pt x="199" y="143"/>
                  </a:lnTo>
                  <a:lnTo>
                    <a:pt x="203" y="149"/>
                  </a:lnTo>
                  <a:lnTo>
                    <a:pt x="206" y="158"/>
                  </a:lnTo>
                  <a:lnTo>
                    <a:pt x="208" y="166"/>
                  </a:lnTo>
                  <a:lnTo>
                    <a:pt x="209" y="174"/>
                  </a:lnTo>
                  <a:lnTo>
                    <a:pt x="209" y="177"/>
                  </a:lnTo>
                  <a:lnTo>
                    <a:pt x="210" y="179"/>
                  </a:lnTo>
                  <a:lnTo>
                    <a:pt x="211" y="181"/>
                  </a:lnTo>
                  <a:lnTo>
                    <a:pt x="213" y="183"/>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05" name="任意多边形 16404"/>
            <p:cNvSpPr/>
            <p:nvPr/>
          </p:nvSpPr>
          <p:spPr>
            <a:xfrm>
              <a:off x="4602" y="1463"/>
              <a:ext cx="601" cy="136"/>
            </a:xfrm>
            <a:custGeom>
              <a:avLst/>
              <a:gdLst/>
              <a:ahLst/>
              <a:cxnLst/>
              <a:pathLst>
                <a:path w="601" h="136">
                  <a:moveTo>
                    <a:pt x="600" y="93"/>
                  </a:moveTo>
                  <a:lnTo>
                    <a:pt x="599" y="91"/>
                  </a:lnTo>
                  <a:lnTo>
                    <a:pt x="598" y="89"/>
                  </a:lnTo>
                  <a:lnTo>
                    <a:pt x="596" y="88"/>
                  </a:lnTo>
                  <a:lnTo>
                    <a:pt x="593" y="87"/>
                  </a:lnTo>
                  <a:lnTo>
                    <a:pt x="583" y="84"/>
                  </a:lnTo>
                  <a:lnTo>
                    <a:pt x="573" y="82"/>
                  </a:lnTo>
                  <a:lnTo>
                    <a:pt x="561" y="79"/>
                  </a:lnTo>
                  <a:lnTo>
                    <a:pt x="551" y="76"/>
                  </a:lnTo>
                  <a:lnTo>
                    <a:pt x="540" y="74"/>
                  </a:lnTo>
                  <a:lnTo>
                    <a:pt x="531" y="72"/>
                  </a:lnTo>
                  <a:lnTo>
                    <a:pt x="521" y="70"/>
                  </a:lnTo>
                  <a:lnTo>
                    <a:pt x="510" y="68"/>
                  </a:lnTo>
                  <a:lnTo>
                    <a:pt x="501" y="66"/>
                  </a:lnTo>
                  <a:lnTo>
                    <a:pt x="490" y="64"/>
                  </a:lnTo>
                  <a:lnTo>
                    <a:pt x="480" y="62"/>
                  </a:lnTo>
                  <a:lnTo>
                    <a:pt x="470" y="62"/>
                  </a:lnTo>
                  <a:lnTo>
                    <a:pt x="460" y="60"/>
                  </a:lnTo>
                  <a:lnTo>
                    <a:pt x="449" y="58"/>
                  </a:lnTo>
                  <a:lnTo>
                    <a:pt x="439" y="57"/>
                  </a:lnTo>
                  <a:lnTo>
                    <a:pt x="428" y="56"/>
                  </a:lnTo>
                  <a:lnTo>
                    <a:pt x="419" y="50"/>
                  </a:lnTo>
                  <a:lnTo>
                    <a:pt x="408" y="43"/>
                  </a:lnTo>
                  <a:lnTo>
                    <a:pt x="399" y="37"/>
                  </a:lnTo>
                  <a:lnTo>
                    <a:pt x="388" y="30"/>
                  </a:lnTo>
                  <a:lnTo>
                    <a:pt x="379" y="25"/>
                  </a:lnTo>
                  <a:lnTo>
                    <a:pt x="369" y="18"/>
                  </a:lnTo>
                  <a:lnTo>
                    <a:pt x="358" y="13"/>
                  </a:lnTo>
                  <a:lnTo>
                    <a:pt x="348" y="7"/>
                  </a:lnTo>
                  <a:lnTo>
                    <a:pt x="347" y="6"/>
                  </a:lnTo>
                  <a:lnTo>
                    <a:pt x="346" y="5"/>
                  </a:lnTo>
                  <a:lnTo>
                    <a:pt x="344" y="4"/>
                  </a:lnTo>
                  <a:lnTo>
                    <a:pt x="341" y="3"/>
                  </a:lnTo>
                  <a:lnTo>
                    <a:pt x="331" y="2"/>
                  </a:lnTo>
                  <a:lnTo>
                    <a:pt x="318" y="2"/>
                  </a:lnTo>
                  <a:lnTo>
                    <a:pt x="308" y="1"/>
                  </a:lnTo>
                  <a:lnTo>
                    <a:pt x="297" y="1"/>
                  </a:lnTo>
                  <a:lnTo>
                    <a:pt x="285" y="0"/>
                  </a:lnTo>
                  <a:lnTo>
                    <a:pt x="274" y="0"/>
                  </a:lnTo>
                  <a:lnTo>
                    <a:pt x="263" y="0"/>
                  </a:lnTo>
                  <a:lnTo>
                    <a:pt x="251" y="0"/>
                  </a:lnTo>
                  <a:lnTo>
                    <a:pt x="240" y="0"/>
                  </a:lnTo>
                  <a:lnTo>
                    <a:pt x="229" y="1"/>
                  </a:lnTo>
                  <a:lnTo>
                    <a:pt x="217" y="1"/>
                  </a:lnTo>
                  <a:lnTo>
                    <a:pt x="207" y="1"/>
                  </a:lnTo>
                  <a:lnTo>
                    <a:pt x="196" y="2"/>
                  </a:lnTo>
                  <a:lnTo>
                    <a:pt x="184" y="3"/>
                  </a:lnTo>
                  <a:lnTo>
                    <a:pt x="173" y="4"/>
                  </a:lnTo>
                  <a:lnTo>
                    <a:pt x="162" y="5"/>
                  </a:lnTo>
                  <a:lnTo>
                    <a:pt x="159" y="5"/>
                  </a:lnTo>
                  <a:lnTo>
                    <a:pt x="157" y="6"/>
                  </a:lnTo>
                  <a:lnTo>
                    <a:pt x="153" y="6"/>
                  </a:lnTo>
                  <a:lnTo>
                    <a:pt x="151" y="7"/>
                  </a:lnTo>
                  <a:lnTo>
                    <a:pt x="142" y="13"/>
                  </a:lnTo>
                  <a:lnTo>
                    <a:pt x="133" y="19"/>
                  </a:lnTo>
                  <a:lnTo>
                    <a:pt x="125" y="25"/>
                  </a:lnTo>
                  <a:lnTo>
                    <a:pt x="116" y="31"/>
                  </a:lnTo>
                  <a:lnTo>
                    <a:pt x="107" y="38"/>
                  </a:lnTo>
                  <a:lnTo>
                    <a:pt x="98" y="44"/>
                  </a:lnTo>
                  <a:lnTo>
                    <a:pt x="91" y="51"/>
                  </a:lnTo>
                  <a:lnTo>
                    <a:pt x="82" y="58"/>
                  </a:lnTo>
                  <a:lnTo>
                    <a:pt x="73" y="59"/>
                  </a:lnTo>
                  <a:lnTo>
                    <a:pt x="64" y="60"/>
                  </a:lnTo>
                  <a:lnTo>
                    <a:pt x="55" y="60"/>
                  </a:lnTo>
                  <a:lnTo>
                    <a:pt x="45" y="61"/>
                  </a:lnTo>
                  <a:lnTo>
                    <a:pt x="37" y="62"/>
                  </a:lnTo>
                  <a:lnTo>
                    <a:pt x="27" y="62"/>
                  </a:lnTo>
                  <a:lnTo>
                    <a:pt x="18" y="64"/>
                  </a:lnTo>
                  <a:lnTo>
                    <a:pt x="8" y="67"/>
                  </a:lnTo>
                  <a:lnTo>
                    <a:pt x="6" y="69"/>
                  </a:lnTo>
                  <a:lnTo>
                    <a:pt x="3" y="73"/>
                  </a:lnTo>
                  <a:lnTo>
                    <a:pt x="1" y="76"/>
                  </a:lnTo>
                  <a:lnTo>
                    <a:pt x="0" y="81"/>
                  </a:lnTo>
                  <a:lnTo>
                    <a:pt x="12" y="81"/>
                  </a:lnTo>
                  <a:lnTo>
                    <a:pt x="23" y="81"/>
                  </a:lnTo>
                  <a:lnTo>
                    <a:pt x="35" y="81"/>
                  </a:lnTo>
                  <a:lnTo>
                    <a:pt x="45" y="81"/>
                  </a:lnTo>
                  <a:lnTo>
                    <a:pt x="58" y="81"/>
                  </a:lnTo>
                  <a:lnTo>
                    <a:pt x="69" y="81"/>
                  </a:lnTo>
                  <a:lnTo>
                    <a:pt x="80" y="81"/>
                  </a:lnTo>
                  <a:lnTo>
                    <a:pt x="92" y="81"/>
                  </a:lnTo>
                  <a:lnTo>
                    <a:pt x="103" y="81"/>
                  </a:lnTo>
                  <a:lnTo>
                    <a:pt x="114" y="81"/>
                  </a:lnTo>
                  <a:lnTo>
                    <a:pt x="126" y="81"/>
                  </a:lnTo>
                  <a:lnTo>
                    <a:pt x="137" y="81"/>
                  </a:lnTo>
                  <a:lnTo>
                    <a:pt x="148" y="81"/>
                  </a:lnTo>
                  <a:lnTo>
                    <a:pt x="160" y="81"/>
                  </a:lnTo>
                  <a:lnTo>
                    <a:pt x="172" y="81"/>
                  </a:lnTo>
                  <a:lnTo>
                    <a:pt x="183" y="80"/>
                  </a:lnTo>
                  <a:lnTo>
                    <a:pt x="195" y="80"/>
                  </a:lnTo>
                  <a:lnTo>
                    <a:pt x="206" y="80"/>
                  </a:lnTo>
                  <a:lnTo>
                    <a:pt x="217" y="80"/>
                  </a:lnTo>
                  <a:lnTo>
                    <a:pt x="229" y="80"/>
                  </a:lnTo>
                  <a:lnTo>
                    <a:pt x="240" y="80"/>
                  </a:lnTo>
                  <a:lnTo>
                    <a:pt x="251" y="80"/>
                  </a:lnTo>
                  <a:lnTo>
                    <a:pt x="263" y="80"/>
                  </a:lnTo>
                  <a:lnTo>
                    <a:pt x="275" y="80"/>
                  </a:lnTo>
                  <a:lnTo>
                    <a:pt x="285" y="80"/>
                  </a:lnTo>
                  <a:lnTo>
                    <a:pt x="298" y="80"/>
                  </a:lnTo>
                  <a:lnTo>
                    <a:pt x="309" y="80"/>
                  </a:lnTo>
                  <a:lnTo>
                    <a:pt x="320" y="81"/>
                  </a:lnTo>
                  <a:lnTo>
                    <a:pt x="332" y="81"/>
                  </a:lnTo>
                  <a:lnTo>
                    <a:pt x="343" y="81"/>
                  </a:lnTo>
                  <a:lnTo>
                    <a:pt x="354" y="81"/>
                  </a:lnTo>
                  <a:lnTo>
                    <a:pt x="366" y="82"/>
                  </a:lnTo>
                  <a:lnTo>
                    <a:pt x="381" y="82"/>
                  </a:lnTo>
                  <a:lnTo>
                    <a:pt x="395" y="82"/>
                  </a:lnTo>
                  <a:lnTo>
                    <a:pt x="411" y="83"/>
                  </a:lnTo>
                  <a:lnTo>
                    <a:pt x="425" y="83"/>
                  </a:lnTo>
                  <a:lnTo>
                    <a:pt x="440" y="84"/>
                  </a:lnTo>
                  <a:lnTo>
                    <a:pt x="454" y="84"/>
                  </a:lnTo>
                  <a:lnTo>
                    <a:pt x="470" y="84"/>
                  </a:lnTo>
                  <a:lnTo>
                    <a:pt x="484" y="84"/>
                  </a:lnTo>
                  <a:lnTo>
                    <a:pt x="499" y="85"/>
                  </a:lnTo>
                  <a:lnTo>
                    <a:pt x="513" y="87"/>
                  </a:lnTo>
                  <a:lnTo>
                    <a:pt x="528" y="87"/>
                  </a:lnTo>
                  <a:lnTo>
                    <a:pt x="542" y="88"/>
                  </a:lnTo>
                  <a:lnTo>
                    <a:pt x="557" y="89"/>
                  </a:lnTo>
                  <a:lnTo>
                    <a:pt x="572" y="90"/>
                  </a:lnTo>
                  <a:lnTo>
                    <a:pt x="586" y="92"/>
                  </a:lnTo>
                  <a:lnTo>
                    <a:pt x="600" y="93"/>
                  </a:lnTo>
                  <a:lnTo>
                    <a:pt x="175" y="135"/>
                  </a:lnTo>
                  <a:lnTo>
                    <a:pt x="172" y="131"/>
                  </a:lnTo>
                  <a:lnTo>
                    <a:pt x="169" y="129"/>
                  </a:lnTo>
                  <a:lnTo>
                    <a:pt x="167" y="125"/>
                  </a:lnTo>
                  <a:lnTo>
                    <a:pt x="164" y="122"/>
                  </a:lnTo>
                  <a:lnTo>
                    <a:pt x="161" y="118"/>
                  </a:lnTo>
                  <a:lnTo>
                    <a:pt x="157" y="117"/>
                  </a:lnTo>
                  <a:lnTo>
                    <a:pt x="153" y="115"/>
                  </a:lnTo>
                  <a:lnTo>
                    <a:pt x="148" y="114"/>
                  </a:lnTo>
                  <a:lnTo>
                    <a:pt x="115" y="114"/>
                  </a:lnTo>
                  <a:lnTo>
                    <a:pt x="111" y="115"/>
                  </a:lnTo>
                  <a:lnTo>
                    <a:pt x="107" y="116"/>
                  </a:lnTo>
                  <a:lnTo>
                    <a:pt x="104" y="118"/>
                  </a:lnTo>
                  <a:lnTo>
                    <a:pt x="100" y="120"/>
                  </a:lnTo>
                  <a:lnTo>
                    <a:pt x="97" y="123"/>
                  </a:lnTo>
                  <a:lnTo>
                    <a:pt x="95" y="126"/>
                  </a:lnTo>
                  <a:lnTo>
                    <a:pt x="93" y="129"/>
                  </a:lnTo>
                  <a:lnTo>
                    <a:pt x="91" y="132"/>
                  </a:lnTo>
                  <a:lnTo>
                    <a:pt x="93" y="129"/>
                  </a:lnTo>
                  <a:lnTo>
                    <a:pt x="95" y="128"/>
                  </a:lnTo>
                  <a:lnTo>
                    <a:pt x="98" y="125"/>
                  </a:lnTo>
                  <a:lnTo>
                    <a:pt x="100" y="123"/>
                  </a:lnTo>
                  <a:lnTo>
                    <a:pt x="104" y="122"/>
                  </a:lnTo>
                  <a:lnTo>
                    <a:pt x="107" y="121"/>
                  </a:lnTo>
                  <a:lnTo>
                    <a:pt x="111" y="120"/>
                  </a:lnTo>
                  <a:lnTo>
                    <a:pt x="115" y="120"/>
                  </a:lnTo>
                  <a:lnTo>
                    <a:pt x="149" y="120"/>
                  </a:lnTo>
                  <a:lnTo>
                    <a:pt x="153" y="121"/>
                  </a:lnTo>
                  <a:lnTo>
                    <a:pt x="157" y="122"/>
                  </a:lnTo>
                  <a:lnTo>
                    <a:pt x="161" y="123"/>
                  </a:lnTo>
                  <a:lnTo>
                    <a:pt x="164" y="125"/>
                  </a:lnTo>
                  <a:lnTo>
                    <a:pt x="167" y="127"/>
                  </a:lnTo>
                  <a:lnTo>
                    <a:pt x="169" y="129"/>
                  </a:lnTo>
                  <a:lnTo>
                    <a:pt x="172" y="131"/>
                  </a:lnTo>
                  <a:lnTo>
                    <a:pt x="175" y="135"/>
                  </a:lnTo>
                  <a:lnTo>
                    <a:pt x="543" y="122"/>
                  </a:lnTo>
                  <a:lnTo>
                    <a:pt x="537" y="115"/>
                  </a:lnTo>
                  <a:lnTo>
                    <a:pt x="527" y="108"/>
                  </a:lnTo>
                  <a:lnTo>
                    <a:pt x="517" y="104"/>
                  </a:lnTo>
                  <a:lnTo>
                    <a:pt x="505" y="103"/>
                  </a:lnTo>
                  <a:lnTo>
                    <a:pt x="492" y="104"/>
                  </a:lnTo>
                  <a:lnTo>
                    <a:pt x="482" y="107"/>
                  </a:lnTo>
                  <a:lnTo>
                    <a:pt x="472" y="112"/>
                  </a:lnTo>
                  <a:lnTo>
                    <a:pt x="465" y="121"/>
                  </a:lnTo>
                  <a:lnTo>
                    <a:pt x="474" y="115"/>
                  </a:lnTo>
                  <a:lnTo>
                    <a:pt x="484" y="111"/>
                  </a:lnTo>
                  <a:lnTo>
                    <a:pt x="494" y="109"/>
                  </a:lnTo>
                  <a:lnTo>
                    <a:pt x="506" y="108"/>
                  </a:lnTo>
                  <a:lnTo>
                    <a:pt x="517" y="110"/>
                  </a:lnTo>
                  <a:lnTo>
                    <a:pt x="527" y="113"/>
                  </a:lnTo>
                  <a:lnTo>
                    <a:pt x="536" y="117"/>
                  </a:lnTo>
                  <a:lnTo>
                    <a:pt x="543" y="122"/>
                  </a:lnTo>
                  <a:lnTo>
                    <a:pt x="600" y="93"/>
                  </a:lnTo>
                </a:path>
              </a:pathLst>
            </a:custGeom>
            <a:solidFill>
              <a:srgbClr val="A2C1FE"/>
            </a:solidFill>
            <a:ln w="12700">
              <a:noFill/>
            </a:ln>
          </p:spPr>
          <p:txBody>
            <a:bodyPr/>
            <a:p>
              <a:endParaRPr lang="zh-CN" altLang="en-US"/>
            </a:p>
          </p:txBody>
        </p:sp>
        <p:sp>
          <p:nvSpPr>
            <p:cNvPr id="16406" name="任意多边形 16405"/>
            <p:cNvSpPr/>
            <p:nvPr/>
          </p:nvSpPr>
          <p:spPr>
            <a:xfrm>
              <a:off x="4579" y="1582"/>
              <a:ext cx="648" cy="58"/>
            </a:xfrm>
            <a:custGeom>
              <a:avLst/>
              <a:gdLst/>
              <a:ahLst/>
              <a:cxnLst/>
              <a:pathLst>
                <a:path w="648" h="58">
                  <a:moveTo>
                    <a:pt x="564" y="9"/>
                  </a:moveTo>
                  <a:lnTo>
                    <a:pt x="627" y="9"/>
                  </a:lnTo>
                  <a:lnTo>
                    <a:pt x="629" y="8"/>
                  </a:lnTo>
                  <a:lnTo>
                    <a:pt x="629" y="5"/>
                  </a:lnTo>
                  <a:lnTo>
                    <a:pt x="629" y="3"/>
                  </a:lnTo>
                  <a:lnTo>
                    <a:pt x="629" y="0"/>
                  </a:lnTo>
                  <a:lnTo>
                    <a:pt x="632" y="1"/>
                  </a:lnTo>
                  <a:lnTo>
                    <a:pt x="635" y="2"/>
                  </a:lnTo>
                  <a:lnTo>
                    <a:pt x="638" y="3"/>
                  </a:lnTo>
                  <a:lnTo>
                    <a:pt x="641" y="4"/>
                  </a:lnTo>
                  <a:lnTo>
                    <a:pt x="643" y="6"/>
                  </a:lnTo>
                  <a:lnTo>
                    <a:pt x="645" y="8"/>
                  </a:lnTo>
                  <a:lnTo>
                    <a:pt x="646" y="10"/>
                  </a:lnTo>
                  <a:lnTo>
                    <a:pt x="647" y="10"/>
                  </a:lnTo>
                  <a:lnTo>
                    <a:pt x="647" y="27"/>
                  </a:lnTo>
                  <a:lnTo>
                    <a:pt x="646" y="29"/>
                  </a:lnTo>
                  <a:lnTo>
                    <a:pt x="645" y="29"/>
                  </a:lnTo>
                  <a:lnTo>
                    <a:pt x="643" y="31"/>
                  </a:lnTo>
                  <a:lnTo>
                    <a:pt x="641" y="32"/>
                  </a:lnTo>
                  <a:lnTo>
                    <a:pt x="638" y="33"/>
                  </a:lnTo>
                  <a:lnTo>
                    <a:pt x="636" y="34"/>
                  </a:lnTo>
                  <a:lnTo>
                    <a:pt x="634" y="35"/>
                  </a:lnTo>
                  <a:lnTo>
                    <a:pt x="631" y="35"/>
                  </a:lnTo>
                  <a:lnTo>
                    <a:pt x="628" y="39"/>
                  </a:lnTo>
                  <a:lnTo>
                    <a:pt x="627" y="42"/>
                  </a:lnTo>
                  <a:lnTo>
                    <a:pt x="625" y="46"/>
                  </a:lnTo>
                  <a:lnTo>
                    <a:pt x="622" y="48"/>
                  </a:lnTo>
                  <a:lnTo>
                    <a:pt x="588" y="49"/>
                  </a:lnTo>
                  <a:lnTo>
                    <a:pt x="585" y="49"/>
                  </a:lnTo>
                  <a:lnTo>
                    <a:pt x="583" y="48"/>
                  </a:lnTo>
                  <a:lnTo>
                    <a:pt x="582" y="47"/>
                  </a:lnTo>
                  <a:lnTo>
                    <a:pt x="581" y="45"/>
                  </a:lnTo>
                  <a:lnTo>
                    <a:pt x="580" y="39"/>
                  </a:lnTo>
                  <a:lnTo>
                    <a:pt x="580" y="33"/>
                  </a:lnTo>
                  <a:lnTo>
                    <a:pt x="578" y="28"/>
                  </a:lnTo>
                  <a:lnTo>
                    <a:pt x="576" y="23"/>
                  </a:lnTo>
                  <a:lnTo>
                    <a:pt x="573" y="19"/>
                  </a:lnTo>
                  <a:lnTo>
                    <a:pt x="570" y="16"/>
                  </a:lnTo>
                  <a:lnTo>
                    <a:pt x="568" y="12"/>
                  </a:lnTo>
                  <a:lnTo>
                    <a:pt x="564" y="9"/>
                  </a:lnTo>
                  <a:lnTo>
                    <a:pt x="197" y="21"/>
                  </a:lnTo>
                  <a:lnTo>
                    <a:pt x="195" y="18"/>
                  </a:lnTo>
                  <a:lnTo>
                    <a:pt x="192" y="16"/>
                  </a:lnTo>
                  <a:lnTo>
                    <a:pt x="191" y="15"/>
                  </a:lnTo>
                  <a:lnTo>
                    <a:pt x="189" y="13"/>
                  </a:lnTo>
                  <a:lnTo>
                    <a:pt x="187" y="12"/>
                  </a:lnTo>
                  <a:lnTo>
                    <a:pt x="184" y="10"/>
                  </a:lnTo>
                  <a:lnTo>
                    <a:pt x="183" y="10"/>
                  </a:lnTo>
                  <a:lnTo>
                    <a:pt x="181" y="9"/>
                  </a:lnTo>
                  <a:lnTo>
                    <a:pt x="490" y="9"/>
                  </a:lnTo>
                  <a:lnTo>
                    <a:pt x="487" y="11"/>
                  </a:lnTo>
                  <a:lnTo>
                    <a:pt x="485" y="15"/>
                  </a:lnTo>
                  <a:lnTo>
                    <a:pt x="482" y="17"/>
                  </a:lnTo>
                  <a:lnTo>
                    <a:pt x="481" y="21"/>
                  </a:lnTo>
                  <a:lnTo>
                    <a:pt x="197" y="21"/>
                  </a:lnTo>
                  <a:lnTo>
                    <a:pt x="202" y="32"/>
                  </a:lnTo>
                  <a:lnTo>
                    <a:pt x="205" y="31"/>
                  </a:lnTo>
                  <a:lnTo>
                    <a:pt x="209" y="31"/>
                  </a:lnTo>
                  <a:lnTo>
                    <a:pt x="212" y="32"/>
                  </a:lnTo>
                  <a:lnTo>
                    <a:pt x="215" y="33"/>
                  </a:lnTo>
                  <a:lnTo>
                    <a:pt x="218" y="35"/>
                  </a:lnTo>
                  <a:lnTo>
                    <a:pt x="219" y="35"/>
                  </a:lnTo>
                  <a:lnTo>
                    <a:pt x="222" y="38"/>
                  </a:lnTo>
                  <a:lnTo>
                    <a:pt x="224" y="41"/>
                  </a:lnTo>
                  <a:lnTo>
                    <a:pt x="474" y="39"/>
                  </a:lnTo>
                  <a:lnTo>
                    <a:pt x="474" y="42"/>
                  </a:lnTo>
                  <a:lnTo>
                    <a:pt x="473" y="46"/>
                  </a:lnTo>
                  <a:lnTo>
                    <a:pt x="473" y="49"/>
                  </a:lnTo>
                  <a:lnTo>
                    <a:pt x="473" y="53"/>
                  </a:lnTo>
                  <a:lnTo>
                    <a:pt x="473" y="54"/>
                  </a:lnTo>
                  <a:lnTo>
                    <a:pt x="471" y="55"/>
                  </a:lnTo>
                  <a:lnTo>
                    <a:pt x="469" y="55"/>
                  </a:lnTo>
                  <a:lnTo>
                    <a:pt x="467" y="56"/>
                  </a:lnTo>
                  <a:lnTo>
                    <a:pt x="211" y="57"/>
                  </a:lnTo>
                  <a:lnTo>
                    <a:pt x="209" y="56"/>
                  </a:lnTo>
                  <a:lnTo>
                    <a:pt x="208" y="55"/>
                  </a:lnTo>
                  <a:lnTo>
                    <a:pt x="207" y="54"/>
                  </a:lnTo>
                  <a:lnTo>
                    <a:pt x="207" y="51"/>
                  </a:lnTo>
                  <a:lnTo>
                    <a:pt x="206" y="47"/>
                  </a:lnTo>
                  <a:lnTo>
                    <a:pt x="205" y="41"/>
                  </a:lnTo>
                  <a:lnTo>
                    <a:pt x="204" y="36"/>
                  </a:lnTo>
                  <a:lnTo>
                    <a:pt x="202" y="32"/>
                  </a:lnTo>
                  <a:lnTo>
                    <a:pt x="23" y="4"/>
                  </a:lnTo>
                  <a:lnTo>
                    <a:pt x="23" y="6"/>
                  </a:lnTo>
                  <a:lnTo>
                    <a:pt x="23" y="8"/>
                  </a:lnTo>
                  <a:lnTo>
                    <a:pt x="24" y="10"/>
                  </a:lnTo>
                  <a:lnTo>
                    <a:pt x="25" y="10"/>
                  </a:lnTo>
                  <a:lnTo>
                    <a:pt x="129" y="9"/>
                  </a:lnTo>
                  <a:lnTo>
                    <a:pt x="124" y="11"/>
                  </a:lnTo>
                  <a:lnTo>
                    <a:pt x="119" y="15"/>
                  </a:lnTo>
                  <a:lnTo>
                    <a:pt x="114" y="20"/>
                  </a:lnTo>
                  <a:lnTo>
                    <a:pt x="111" y="24"/>
                  </a:lnTo>
                  <a:lnTo>
                    <a:pt x="107" y="30"/>
                  </a:lnTo>
                  <a:lnTo>
                    <a:pt x="105" y="35"/>
                  </a:lnTo>
                  <a:lnTo>
                    <a:pt x="102" y="41"/>
                  </a:lnTo>
                  <a:lnTo>
                    <a:pt x="101" y="48"/>
                  </a:lnTo>
                  <a:lnTo>
                    <a:pt x="100" y="50"/>
                  </a:lnTo>
                  <a:lnTo>
                    <a:pt x="98" y="52"/>
                  </a:lnTo>
                  <a:lnTo>
                    <a:pt x="96" y="52"/>
                  </a:lnTo>
                  <a:lnTo>
                    <a:pt x="93" y="52"/>
                  </a:lnTo>
                  <a:lnTo>
                    <a:pt x="9" y="41"/>
                  </a:lnTo>
                  <a:lnTo>
                    <a:pt x="6" y="40"/>
                  </a:lnTo>
                  <a:lnTo>
                    <a:pt x="3" y="39"/>
                  </a:lnTo>
                  <a:lnTo>
                    <a:pt x="1" y="37"/>
                  </a:lnTo>
                  <a:lnTo>
                    <a:pt x="0" y="35"/>
                  </a:lnTo>
                  <a:lnTo>
                    <a:pt x="1" y="17"/>
                  </a:lnTo>
                  <a:lnTo>
                    <a:pt x="2" y="16"/>
                  </a:lnTo>
                  <a:lnTo>
                    <a:pt x="3" y="14"/>
                  </a:lnTo>
                  <a:lnTo>
                    <a:pt x="4" y="13"/>
                  </a:lnTo>
                  <a:lnTo>
                    <a:pt x="6" y="11"/>
                  </a:lnTo>
                  <a:lnTo>
                    <a:pt x="23" y="4"/>
                  </a:lnTo>
                  <a:lnTo>
                    <a:pt x="564" y="9"/>
                  </a:lnTo>
                </a:path>
              </a:pathLst>
            </a:custGeom>
            <a:solidFill>
              <a:srgbClr val="3F3F3F"/>
            </a:solidFill>
            <a:ln w="12700">
              <a:noFill/>
            </a:ln>
          </p:spPr>
          <p:txBody>
            <a:bodyPr/>
            <a:p>
              <a:endParaRPr lang="zh-CN" altLang="en-US"/>
            </a:p>
          </p:txBody>
        </p:sp>
        <p:sp>
          <p:nvSpPr>
            <p:cNvPr id="16407" name="任意多边形 16406"/>
            <p:cNvSpPr/>
            <p:nvPr/>
          </p:nvSpPr>
          <p:spPr>
            <a:xfrm>
              <a:off x="5148" y="1582"/>
              <a:ext cx="85" cy="55"/>
            </a:xfrm>
            <a:custGeom>
              <a:avLst/>
              <a:gdLst/>
              <a:ahLst/>
              <a:cxnLst/>
              <a:pathLst>
                <a:path w="85" h="55">
                  <a:moveTo>
                    <a:pt x="0" y="9"/>
                  </a:moveTo>
                  <a:lnTo>
                    <a:pt x="64" y="9"/>
                  </a:lnTo>
                  <a:lnTo>
                    <a:pt x="66" y="9"/>
                  </a:lnTo>
                  <a:lnTo>
                    <a:pt x="66" y="6"/>
                  </a:lnTo>
                  <a:lnTo>
                    <a:pt x="66" y="3"/>
                  </a:lnTo>
                  <a:lnTo>
                    <a:pt x="66" y="0"/>
                  </a:lnTo>
                  <a:lnTo>
                    <a:pt x="69" y="1"/>
                  </a:lnTo>
                  <a:lnTo>
                    <a:pt x="72" y="2"/>
                  </a:lnTo>
                  <a:lnTo>
                    <a:pt x="74" y="4"/>
                  </a:lnTo>
                  <a:lnTo>
                    <a:pt x="78" y="5"/>
                  </a:lnTo>
                  <a:lnTo>
                    <a:pt x="80" y="7"/>
                  </a:lnTo>
                  <a:lnTo>
                    <a:pt x="82" y="9"/>
                  </a:lnTo>
                  <a:lnTo>
                    <a:pt x="83" y="10"/>
                  </a:lnTo>
                  <a:lnTo>
                    <a:pt x="84" y="11"/>
                  </a:lnTo>
                  <a:lnTo>
                    <a:pt x="84" y="29"/>
                  </a:lnTo>
                  <a:lnTo>
                    <a:pt x="83" y="31"/>
                  </a:lnTo>
                  <a:lnTo>
                    <a:pt x="82" y="32"/>
                  </a:lnTo>
                  <a:lnTo>
                    <a:pt x="80" y="34"/>
                  </a:lnTo>
                  <a:lnTo>
                    <a:pt x="78" y="35"/>
                  </a:lnTo>
                  <a:lnTo>
                    <a:pt x="75" y="36"/>
                  </a:lnTo>
                  <a:lnTo>
                    <a:pt x="73" y="37"/>
                  </a:lnTo>
                  <a:lnTo>
                    <a:pt x="71" y="38"/>
                  </a:lnTo>
                  <a:lnTo>
                    <a:pt x="68" y="39"/>
                  </a:lnTo>
                  <a:lnTo>
                    <a:pt x="65" y="43"/>
                  </a:lnTo>
                  <a:lnTo>
                    <a:pt x="64" y="46"/>
                  </a:lnTo>
                  <a:lnTo>
                    <a:pt x="62" y="50"/>
                  </a:lnTo>
                  <a:lnTo>
                    <a:pt x="59" y="52"/>
                  </a:lnTo>
                  <a:lnTo>
                    <a:pt x="25" y="54"/>
                  </a:lnTo>
                  <a:lnTo>
                    <a:pt x="21" y="54"/>
                  </a:lnTo>
                  <a:lnTo>
                    <a:pt x="19" y="53"/>
                  </a:lnTo>
                  <a:lnTo>
                    <a:pt x="18" y="51"/>
                  </a:lnTo>
                  <a:lnTo>
                    <a:pt x="17" y="49"/>
                  </a:lnTo>
                  <a:lnTo>
                    <a:pt x="16" y="43"/>
                  </a:lnTo>
                  <a:lnTo>
                    <a:pt x="16" y="36"/>
                  </a:lnTo>
                  <a:lnTo>
                    <a:pt x="14" y="30"/>
                  </a:lnTo>
                  <a:lnTo>
                    <a:pt x="12" y="26"/>
                  </a:lnTo>
                  <a:lnTo>
                    <a:pt x="10" y="21"/>
                  </a:lnTo>
                  <a:lnTo>
                    <a:pt x="7" y="17"/>
                  </a:lnTo>
                  <a:lnTo>
                    <a:pt x="4" y="13"/>
                  </a:lnTo>
                  <a:lnTo>
                    <a:pt x="0" y="9"/>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08" name="任意多边形 16407"/>
            <p:cNvSpPr/>
            <p:nvPr/>
          </p:nvSpPr>
          <p:spPr>
            <a:xfrm>
              <a:off x="4761" y="1591"/>
              <a:ext cx="314" cy="14"/>
            </a:xfrm>
            <a:custGeom>
              <a:avLst/>
              <a:gdLst/>
              <a:ahLst/>
              <a:cxnLst/>
              <a:pathLst>
                <a:path w="314" h="14">
                  <a:moveTo>
                    <a:pt x="16" y="13"/>
                  </a:moveTo>
                  <a:lnTo>
                    <a:pt x="16" y="13"/>
                  </a:lnTo>
                  <a:lnTo>
                    <a:pt x="14" y="10"/>
                  </a:lnTo>
                  <a:lnTo>
                    <a:pt x="11" y="8"/>
                  </a:lnTo>
                  <a:lnTo>
                    <a:pt x="11" y="7"/>
                  </a:lnTo>
                  <a:lnTo>
                    <a:pt x="9" y="5"/>
                  </a:lnTo>
                  <a:lnTo>
                    <a:pt x="7" y="4"/>
                  </a:lnTo>
                  <a:lnTo>
                    <a:pt x="4" y="2"/>
                  </a:lnTo>
                  <a:lnTo>
                    <a:pt x="2" y="1"/>
                  </a:lnTo>
                  <a:lnTo>
                    <a:pt x="0" y="0"/>
                  </a:lnTo>
                  <a:lnTo>
                    <a:pt x="313" y="0"/>
                  </a:lnTo>
                  <a:lnTo>
                    <a:pt x="310" y="3"/>
                  </a:lnTo>
                  <a:lnTo>
                    <a:pt x="308" y="7"/>
                  </a:lnTo>
                  <a:lnTo>
                    <a:pt x="305" y="9"/>
                  </a:lnTo>
                  <a:lnTo>
                    <a:pt x="303" y="13"/>
                  </a:lnTo>
                  <a:lnTo>
                    <a:pt x="16" y="13"/>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09" name="任意多边形 16408"/>
            <p:cNvSpPr/>
            <p:nvPr/>
          </p:nvSpPr>
          <p:spPr>
            <a:xfrm>
              <a:off x="4783" y="1616"/>
              <a:ext cx="275" cy="30"/>
            </a:xfrm>
            <a:custGeom>
              <a:avLst/>
              <a:gdLst/>
              <a:ahLst/>
              <a:cxnLst/>
              <a:pathLst>
                <a:path w="275" h="30">
                  <a:moveTo>
                    <a:pt x="0" y="1"/>
                  </a:moveTo>
                  <a:lnTo>
                    <a:pt x="0" y="1"/>
                  </a:lnTo>
                  <a:lnTo>
                    <a:pt x="3" y="0"/>
                  </a:lnTo>
                  <a:lnTo>
                    <a:pt x="7" y="0"/>
                  </a:lnTo>
                  <a:lnTo>
                    <a:pt x="10" y="1"/>
                  </a:lnTo>
                  <a:lnTo>
                    <a:pt x="12" y="2"/>
                  </a:lnTo>
                  <a:lnTo>
                    <a:pt x="15" y="4"/>
                  </a:lnTo>
                  <a:lnTo>
                    <a:pt x="17" y="5"/>
                  </a:lnTo>
                  <a:lnTo>
                    <a:pt x="20" y="8"/>
                  </a:lnTo>
                  <a:lnTo>
                    <a:pt x="22" y="11"/>
                  </a:lnTo>
                  <a:lnTo>
                    <a:pt x="274" y="9"/>
                  </a:lnTo>
                  <a:lnTo>
                    <a:pt x="274" y="13"/>
                  </a:lnTo>
                  <a:lnTo>
                    <a:pt x="273" y="16"/>
                  </a:lnTo>
                  <a:lnTo>
                    <a:pt x="273" y="20"/>
                  </a:lnTo>
                  <a:lnTo>
                    <a:pt x="273" y="24"/>
                  </a:lnTo>
                  <a:lnTo>
                    <a:pt x="273" y="25"/>
                  </a:lnTo>
                  <a:lnTo>
                    <a:pt x="271" y="27"/>
                  </a:lnTo>
                  <a:lnTo>
                    <a:pt x="269" y="27"/>
                  </a:lnTo>
                  <a:lnTo>
                    <a:pt x="267" y="28"/>
                  </a:lnTo>
                  <a:lnTo>
                    <a:pt x="9" y="29"/>
                  </a:lnTo>
                  <a:lnTo>
                    <a:pt x="7" y="28"/>
                  </a:lnTo>
                  <a:lnTo>
                    <a:pt x="6" y="27"/>
                  </a:lnTo>
                  <a:lnTo>
                    <a:pt x="5" y="25"/>
                  </a:lnTo>
                  <a:lnTo>
                    <a:pt x="5" y="22"/>
                  </a:lnTo>
                  <a:lnTo>
                    <a:pt x="4" y="17"/>
                  </a:lnTo>
                  <a:lnTo>
                    <a:pt x="3" y="12"/>
                  </a:lnTo>
                  <a:lnTo>
                    <a:pt x="2" y="6"/>
                  </a:lnTo>
                  <a:lnTo>
                    <a:pt x="0" y="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10" name="任意多边形 16409"/>
            <p:cNvSpPr/>
            <p:nvPr/>
          </p:nvSpPr>
          <p:spPr>
            <a:xfrm>
              <a:off x="4579" y="1586"/>
              <a:ext cx="131" cy="54"/>
            </a:xfrm>
            <a:custGeom>
              <a:avLst/>
              <a:gdLst/>
              <a:ahLst/>
              <a:cxnLst/>
              <a:pathLst>
                <a:path w="131" h="54">
                  <a:moveTo>
                    <a:pt x="23" y="0"/>
                  </a:moveTo>
                  <a:lnTo>
                    <a:pt x="23" y="0"/>
                  </a:lnTo>
                  <a:lnTo>
                    <a:pt x="23" y="2"/>
                  </a:lnTo>
                  <a:lnTo>
                    <a:pt x="23" y="4"/>
                  </a:lnTo>
                  <a:lnTo>
                    <a:pt x="24" y="6"/>
                  </a:lnTo>
                  <a:lnTo>
                    <a:pt x="25" y="6"/>
                  </a:lnTo>
                  <a:lnTo>
                    <a:pt x="130" y="5"/>
                  </a:lnTo>
                  <a:lnTo>
                    <a:pt x="125" y="8"/>
                  </a:lnTo>
                  <a:lnTo>
                    <a:pt x="120" y="12"/>
                  </a:lnTo>
                  <a:lnTo>
                    <a:pt x="116" y="17"/>
                  </a:lnTo>
                  <a:lnTo>
                    <a:pt x="112" y="22"/>
                  </a:lnTo>
                  <a:lnTo>
                    <a:pt x="108" y="29"/>
                  </a:lnTo>
                  <a:lnTo>
                    <a:pt x="106" y="35"/>
                  </a:lnTo>
                  <a:lnTo>
                    <a:pt x="103" y="41"/>
                  </a:lnTo>
                  <a:lnTo>
                    <a:pt x="102" y="48"/>
                  </a:lnTo>
                  <a:lnTo>
                    <a:pt x="101" y="51"/>
                  </a:lnTo>
                  <a:lnTo>
                    <a:pt x="99" y="53"/>
                  </a:lnTo>
                  <a:lnTo>
                    <a:pt x="97" y="53"/>
                  </a:lnTo>
                  <a:lnTo>
                    <a:pt x="94" y="53"/>
                  </a:lnTo>
                  <a:lnTo>
                    <a:pt x="9" y="40"/>
                  </a:lnTo>
                  <a:lnTo>
                    <a:pt x="6" y="40"/>
                  </a:lnTo>
                  <a:lnTo>
                    <a:pt x="3" y="39"/>
                  </a:lnTo>
                  <a:lnTo>
                    <a:pt x="1" y="37"/>
                  </a:lnTo>
                  <a:lnTo>
                    <a:pt x="0" y="35"/>
                  </a:lnTo>
                  <a:lnTo>
                    <a:pt x="1" y="14"/>
                  </a:lnTo>
                  <a:lnTo>
                    <a:pt x="2" y="13"/>
                  </a:lnTo>
                  <a:lnTo>
                    <a:pt x="3" y="11"/>
                  </a:lnTo>
                  <a:lnTo>
                    <a:pt x="4" y="10"/>
                  </a:lnTo>
                  <a:lnTo>
                    <a:pt x="6" y="8"/>
                  </a:lnTo>
                  <a:lnTo>
                    <a:pt x="23"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11" name="任意多边形 16410"/>
            <p:cNvSpPr/>
            <p:nvPr/>
          </p:nvSpPr>
          <p:spPr>
            <a:xfrm>
              <a:off x="4743" y="1471"/>
              <a:ext cx="284" cy="71"/>
            </a:xfrm>
            <a:custGeom>
              <a:avLst/>
              <a:gdLst/>
              <a:ahLst/>
              <a:cxnLst/>
              <a:pathLst>
                <a:path w="284" h="71">
                  <a:moveTo>
                    <a:pt x="1" y="59"/>
                  </a:moveTo>
                  <a:lnTo>
                    <a:pt x="1" y="59"/>
                  </a:lnTo>
                  <a:lnTo>
                    <a:pt x="0" y="62"/>
                  </a:lnTo>
                  <a:lnTo>
                    <a:pt x="1" y="65"/>
                  </a:lnTo>
                  <a:lnTo>
                    <a:pt x="4" y="68"/>
                  </a:lnTo>
                  <a:lnTo>
                    <a:pt x="7" y="70"/>
                  </a:lnTo>
                  <a:lnTo>
                    <a:pt x="280" y="70"/>
                  </a:lnTo>
                  <a:lnTo>
                    <a:pt x="282" y="70"/>
                  </a:lnTo>
                  <a:lnTo>
                    <a:pt x="283" y="70"/>
                  </a:lnTo>
                  <a:lnTo>
                    <a:pt x="283" y="69"/>
                  </a:lnTo>
                  <a:lnTo>
                    <a:pt x="283" y="68"/>
                  </a:lnTo>
                  <a:lnTo>
                    <a:pt x="283" y="62"/>
                  </a:lnTo>
                  <a:lnTo>
                    <a:pt x="283" y="61"/>
                  </a:lnTo>
                  <a:lnTo>
                    <a:pt x="282" y="60"/>
                  </a:lnTo>
                  <a:lnTo>
                    <a:pt x="281" y="59"/>
                  </a:lnTo>
                  <a:lnTo>
                    <a:pt x="280" y="58"/>
                  </a:lnTo>
                  <a:lnTo>
                    <a:pt x="272" y="51"/>
                  </a:lnTo>
                  <a:lnTo>
                    <a:pt x="262" y="44"/>
                  </a:lnTo>
                  <a:lnTo>
                    <a:pt x="252" y="37"/>
                  </a:lnTo>
                  <a:lnTo>
                    <a:pt x="243" y="30"/>
                  </a:lnTo>
                  <a:lnTo>
                    <a:pt x="233" y="24"/>
                  </a:lnTo>
                  <a:lnTo>
                    <a:pt x="223" y="17"/>
                  </a:lnTo>
                  <a:lnTo>
                    <a:pt x="213" y="10"/>
                  </a:lnTo>
                  <a:lnTo>
                    <a:pt x="203" y="4"/>
                  </a:lnTo>
                  <a:lnTo>
                    <a:pt x="201" y="3"/>
                  </a:lnTo>
                  <a:lnTo>
                    <a:pt x="199" y="2"/>
                  </a:lnTo>
                  <a:lnTo>
                    <a:pt x="197" y="2"/>
                  </a:lnTo>
                  <a:lnTo>
                    <a:pt x="195" y="2"/>
                  </a:lnTo>
                  <a:lnTo>
                    <a:pt x="125" y="0"/>
                  </a:lnTo>
                  <a:lnTo>
                    <a:pt x="42" y="1"/>
                  </a:lnTo>
                  <a:lnTo>
                    <a:pt x="40" y="1"/>
                  </a:lnTo>
                  <a:lnTo>
                    <a:pt x="38" y="2"/>
                  </a:lnTo>
                  <a:lnTo>
                    <a:pt x="36" y="3"/>
                  </a:lnTo>
                  <a:lnTo>
                    <a:pt x="34" y="4"/>
                  </a:lnTo>
                  <a:lnTo>
                    <a:pt x="1" y="59"/>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12" name="任意多边形 16411"/>
            <p:cNvSpPr/>
            <p:nvPr/>
          </p:nvSpPr>
          <p:spPr>
            <a:xfrm>
              <a:off x="4750" y="1474"/>
              <a:ext cx="263" cy="61"/>
            </a:xfrm>
            <a:custGeom>
              <a:avLst/>
              <a:gdLst/>
              <a:ahLst/>
              <a:cxnLst/>
              <a:pathLst>
                <a:path w="263" h="61">
                  <a:moveTo>
                    <a:pt x="2" y="50"/>
                  </a:moveTo>
                  <a:lnTo>
                    <a:pt x="0" y="53"/>
                  </a:lnTo>
                  <a:lnTo>
                    <a:pt x="1" y="56"/>
                  </a:lnTo>
                  <a:lnTo>
                    <a:pt x="3" y="58"/>
                  </a:lnTo>
                  <a:lnTo>
                    <a:pt x="6" y="60"/>
                  </a:lnTo>
                  <a:lnTo>
                    <a:pt x="260" y="60"/>
                  </a:lnTo>
                  <a:lnTo>
                    <a:pt x="261" y="60"/>
                  </a:lnTo>
                  <a:lnTo>
                    <a:pt x="262" y="60"/>
                  </a:lnTo>
                  <a:lnTo>
                    <a:pt x="262" y="59"/>
                  </a:lnTo>
                  <a:lnTo>
                    <a:pt x="262" y="58"/>
                  </a:lnTo>
                  <a:lnTo>
                    <a:pt x="262" y="53"/>
                  </a:lnTo>
                  <a:lnTo>
                    <a:pt x="262" y="52"/>
                  </a:lnTo>
                  <a:lnTo>
                    <a:pt x="261" y="51"/>
                  </a:lnTo>
                  <a:lnTo>
                    <a:pt x="260" y="50"/>
                  </a:lnTo>
                  <a:lnTo>
                    <a:pt x="259" y="50"/>
                  </a:lnTo>
                  <a:lnTo>
                    <a:pt x="251" y="43"/>
                  </a:lnTo>
                  <a:lnTo>
                    <a:pt x="242" y="37"/>
                  </a:lnTo>
                  <a:lnTo>
                    <a:pt x="234" y="32"/>
                  </a:lnTo>
                  <a:lnTo>
                    <a:pt x="225" y="26"/>
                  </a:lnTo>
                  <a:lnTo>
                    <a:pt x="215" y="20"/>
                  </a:lnTo>
                  <a:lnTo>
                    <a:pt x="206" y="15"/>
                  </a:lnTo>
                  <a:lnTo>
                    <a:pt x="197" y="10"/>
                  </a:lnTo>
                  <a:lnTo>
                    <a:pt x="187" y="4"/>
                  </a:lnTo>
                  <a:lnTo>
                    <a:pt x="186" y="3"/>
                  </a:lnTo>
                  <a:lnTo>
                    <a:pt x="184" y="3"/>
                  </a:lnTo>
                  <a:lnTo>
                    <a:pt x="182" y="3"/>
                  </a:lnTo>
                  <a:lnTo>
                    <a:pt x="180" y="3"/>
                  </a:lnTo>
                  <a:lnTo>
                    <a:pt x="116" y="0"/>
                  </a:lnTo>
                  <a:lnTo>
                    <a:pt x="39" y="1"/>
                  </a:lnTo>
                  <a:lnTo>
                    <a:pt x="37" y="2"/>
                  </a:lnTo>
                  <a:lnTo>
                    <a:pt x="34" y="3"/>
                  </a:lnTo>
                  <a:lnTo>
                    <a:pt x="34" y="3"/>
                  </a:lnTo>
                  <a:lnTo>
                    <a:pt x="33" y="4"/>
                  </a:lnTo>
                  <a:lnTo>
                    <a:pt x="2" y="50"/>
                  </a:lnTo>
                </a:path>
              </a:pathLst>
            </a:custGeom>
            <a:solidFill>
              <a:srgbClr val="282900"/>
            </a:solidFill>
            <a:ln w="12700">
              <a:noFill/>
            </a:ln>
          </p:spPr>
          <p:txBody>
            <a:bodyPr/>
            <a:p>
              <a:endParaRPr lang="zh-CN" altLang="en-US"/>
            </a:p>
          </p:txBody>
        </p:sp>
        <p:sp>
          <p:nvSpPr>
            <p:cNvPr id="16413" name="任意多边形 16412"/>
            <p:cNvSpPr/>
            <p:nvPr/>
          </p:nvSpPr>
          <p:spPr>
            <a:xfrm>
              <a:off x="4750" y="1474"/>
              <a:ext cx="269" cy="66"/>
            </a:xfrm>
            <a:custGeom>
              <a:avLst/>
              <a:gdLst/>
              <a:ahLst/>
              <a:cxnLst/>
              <a:pathLst>
                <a:path w="269" h="66">
                  <a:moveTo>
                    <a:pt x="2" y="54"/>
                  </a:moveTo>
                  <a:lnTo>
                    <a:pt x="2" y="54"/>
                  </a:lnTo>
                  <a:lnTo>
                    <a:pt x="0" y="57"/>
                  </a:lnTo>
                  <a:lnTo>
                    <a:pt x="1" y="60"/>
                  </a:lnTo>
                  <a:lnTo>
                    <a:pt x="3" y="63"/>
                  </a:lnTo>
                  <a:lnTo>
                    <a:pt x="6" y="65"/>
                  </a:lnTo>
                  <a:lnTo>
                    <a:pt x="266" y="65"/>
                  </a:lnTo>
                  <a:lnTo>
                    <a:pt x="267" y="65"/>
                  </a:lnTo>
                  <a:lnTo>
                    <a:pt x="268" y="65"/>
                  </a:lnTo>
                  <a:lnTo>
                    <a:pt x="268" y="64"/>
                  </a:lnTo>
                  <a:lnTo>
                    <a:pt x="268" y="63"/>
                  </a:lnTo>
                  <a:lnTo>
                    <a:pt x="268" y="57"/>
                  </a:lnTo>
                  <a:lnTo>
                    <a:pt x="268" y="57"/>
                  </a:lnTo>
                  <a:lnTo>
                    <a:pt x="267" y="56"/>
                  </a:lnTo>
                  <a:lnTo>
                    <a:pt x="266" y="55"/>
                  </a:lnTo>
                  <a:lnTo>
                    <a:pt x="265" y="54"/>
                  </a:lnTo>
                  <a:lnTo>
                    <a:pt x="257" y="47"/>
                  </a:lnTo>
                  <a:lnTo>
                    <a:pt x="248" y="41"/>
                  </a:lnTo>
                  <a:lnTo>
                    <a:pt x="239" y="35"/>
                  </a:lnTo>
                  <a:lnTo>
                    <a:pt x="230" y="28"/>
                  </a:lnTo>
                  <a:lnTo>
                    <a:pt x="220" y="22"/>
                  </a:lnTo>
                  <a:lnTo>
                    <a:pt x="211" y="16"/>
                  </a:lnTo>
                  <a:lnTo>
                    <a:pt x="201" y="10"/>
                  </a:lnTo>
                  <a:lnTo>
                    <a:pt x="192" y="5"/>
                  </a:lnTo>
                  <a:lnTo>
                    <a:pt x="191" y="4"/>
                  </a:lnTo>
                  <a:lnTo>
                    <a:pt x="188" y="3"/>
                  </a:lnTo>
                  <a:lnTo>
                    <a:pt x="186" y="3"/>
                  </a:lnTo>
                  <a:lnTo>
                    <a:pt x="184" y="3"/>
                  </a:lnTo>
                  <a:lnTo>
                    <a:pt x="118" y="0"/>
                  </a:lnTo>
                  <a:lnTo>
                    <a:pt x="40" y="1"/>
                  </a:lnTo>
                  <a:lnTo>
                    <a:pt x="38" y="2"/>
                  </a:lnTo>
                  <a:lnTo>
                    <a:pt x="35" y="3"/>
                  </a:lnTo>
                  <a:lnTo>
                    <a:pt x="34" y="4"/>
                  </a:lnTo>
                  <a:lnTo>
                    <a:pt x="33" y="5"/>
                  </a:lnTo>
                  <a:lnTo>
                    <a:pt x="2" y="54"/>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14" name="任意多边形 16413"/>
            <p:cNvSpPr/>
            <p:nvPr/>
          </p:nvSpPr>
          <p:spPr>
            <a:xfrm>
              <a:off x="4770" y="1474"/>
              <a:ext cx="228" cy="51"/>
            </a:xfrm>
            <a:custGeom>
              <a:avLst/>
              <a:gdLst/>
              <a:ahLst/>
              <a:cxnLst/>
              <a:pathLst>
                <a:path w="228" h="51">
                  <a:moveTo>
                    <a:pt x="1" y="41"/>
                  </a:moveTo>
                  <a:lnTo>
                    <a:pt x="0" y="44"/>
                  </a:lnTo>
                  <a:lnTo>
                    <a:pt x="1" y="47"/>
                  </a:lnTo>
                  <a:lnTo>
                    <a:pt x="2" y="48"/>
                  </a:lnTo>
                  <a:lnTo>
                    <a:pt x="5" y="49"/>
                  </a:lnTo>
                  <a:lnTo>
                    <a:pt x="225" y="50"/>
                  </a:lnTo>
                  <a:lnTo>
                    <a:pt x="226" y="50"/>
                  </a:lnTo>
                  <a:lnTo>
                    <a:pt x="226" y="49"/>
                  </a:lnTo>
                  <a:lnTo>
                    <a:pt x="227" y="49"/>
                  </a:lnTo>
                  <a:lnTo>
                    <a:pt x="227" y="48"/>
                  </a:lnTo>
                  <a:lnTo>
                    <a:pt x="227" y="44"/>
                  </a:lnTo>
                  <a:lnTo>
                    <a:pt x="227" y="43"/>
                  </a:lnTo>
                  <a:lnTo>
                    <a:pt x="226" y="42"/>
                  </a:lnTo>
                  <a:lnTo>
                    <a:pt x="225" y="42"/>
                  </a:lnTo>
                  <a:lnTo>
                    <a:pt x="224" y="41"/>
                  </a:lnTo>
                  <a:lnTo>
                    <a:pt x="218" y="36"/>
                  </a:lnTo>
                  <a:lnTo>
                    <a:pt x="210" y="31"/>
                  </a:lnTo>
                  <a:lnTo>
                    <a:pt x="202" y="27"/>
                  </a:lnTo>
                  <a:lnTo>
                    <a:pt x="194" y="22"/>
                  </a:lnTo>
                  <a:lnTo>
                    <a:pt x="187" y="17"/>
                  </a:lnTo>
                  <a:lnTo>
                    <a:pt x="179" y="12"/>
                  </a:lnTo>
                  <a:lnTo>
                    <a:pt x="170" y="8"/>
                  </a:lnTo>
                  <a:lnTo>
                    <a:pt x="162" y="3"/>
                  </a:lnTo>
                  <a:lnTo>
                    <a:pt x="161" y="3"/>
                  </a:lnTo>
                  <a:lnTo>
                    <a:pt x="159" y="3"/>
                  </a:lnTo>
                  <a:lnTo>
                    <a:pt x="157" y="2"/>
                  </a:lnTo>
                  <a:lnTo>
                    <a:pt x="156" y="2"/>
                  </a:lnTo>
                  <a:lnTo>
                    <a:pt x="100" y="0"/>
                  </a:lnTo>
                  <a:lnTo>
                    <a:pt x="27" y="2"/>
                  </a:lnTo>
                  <a:lnTo>
                    <a:pt x="25" y="2"/>
                  </a:lnTo>
                  <a:lnTo>
                    <a:pt x="23" y="2"/>
                  </a:lnTo>
                  <a:lnTo>
                    <a:pt x="22" y="3"/>
                  </a:lnTo>
                  <a:lnTo>
                    <a:pt x="21" y="3"/>
                  </a:lnTo>
                  <a:lnTo>
                    <a:pt x="1" y="41"/>
                  </a:lnTo>
                </a:path>
              </a:pathLst>
            </a:custGeom>
            <a:solidFill>
              <a:srgbClr val="E5E5E5"/>
            </a:solidFill>
            <a:ln w="12700">
              <a:noFill/>
            </a:ln>
          </p:spPr>
          <p:txBody>
            <a:bodyPr/>
            <a:p>
              <a:endParaRPr lang="zh-CN" altLang="en-US"/>
            </a:p>
          </p:txBody>
        </p:sp>
        <p:sp>
          <p:nvSpPr>
            <p:cNvPr id="16415" name="任意多边形 16414"/>
            <p:cNvSpPr/>
            <p:nvPr/>
          </p:nvSpPr>
          <p:spPr>
            <a:xfrm>
              <a:off x="4770" y="1474"/>
              <a:ext cx="234" cy="57"/>
            </a:xfrm>
            <a:custGeom>
              <a:avLst/>
              <a:gdLst/>
              <a:ahLst/>
              <a:cxnLst/>
              <a:pathLst>
                <a:path w="234" h="57">
                  <a:moveTo>
                    <a:pt x="1" y="46"/>
                  </a:moveTo>
                  <a:lnTo>
                    <a:pt x="1" y="46"/>
                  </a:lnTo>
                  <a:lnTo>
                    <a:pt x="0" y="49"/>
                  </a:lnTo>
                  <a:lnTo>
                    <a:pt x="1" y="52"/>
                  </a:lnTo>
                  <a:lnTo>
                    <a:pt x="2" y="54"/>
                  </a:lnTo>
                  <a:lnTo>
                    <a:pt x="5" y="55"/>
                  </a:lnTo>
                  <a:lnTo>
                    <a:pt x="231" y="56"/>
                  </a:lnTo>
                  <a:lnTo>
                    <a:pt x="232" y="56"/>
                  </a:lnTo>
                  <a:lnTo>
                    <a:pt x="232" y="55"/>
                  </a:lnTo>
                  <a:lnTo>
                    <a:pt x="233" y="55"/>
                  </a:lnTo>
                  <a:lnTo>
                    <a:pt x="233" y="54"/>
                  </a:lnTo>
                  <a:lnTo>
                    <a:pt x="233" y="49"/>
                  </a:lnTo>
                  <a:lnTo>
                    <a:pt x="233" y="48"/>
                  </a:lnTo>
                  <a:lnTo>
                    <a:pt x="232" y="47"/>
                  </a:lnTo>
                  <a:lnTo>
                    <a:pt x="231" y="47"/>
                  </a:lnTo>
                  <a:lnTo>
                    <a:pt x="230" y="46"/>
                  </a:lnTo>
                  <a:lnTo>
                    <a:pt x="223" y="41"/>
                  </a:lnTo>
                  <a:lnTo>
                    <a:pt x="216" y="35"/>
                  </a:lnTo>
                  <a:lnTo>
                    <a:pt x="207" y="30"/>
                  </a:lnTo>
                  <a:lnTo>
                    <a:pt x="200" y="24"/>
                  </a:lnTo>
                  <a:lnTo>
                    <a:pt x="192" y="19"/>
                  </a:lnTo>
                  <a:lnTo>
                    <a:pt x="183" y="14"/>
                  </a:lnTo>
                  <a:lnTo>
                    <a:pt x="175" y="9"/>
                  </a:lnTo>
                  <a:lnTo>
                    <a:pt x="166" y="4"/>
                  </a:lnTo>
                  <a:lnTo>
                    <a:pt x="165" y="3"/>
                  </a:lnTo>
                  <a:lnTo>
                    <a:pt x="163" y="3"/>
                  </a:lnTo>
                  <a:lnTo>
                    <a:pt x="161" y="2"/>
                  </a:lnTo>
                  <a:lnTo>
                    <a:pt x="160" y="2"/>
                  </a:lnTo>
                  <a:lnTo>
                    <a:pt x="103" y="0"/>
                  </a:lnTo>
                  <a:lnTo>
                    <a:pt x="28" y="2"/>
                  </a:lnTo>
                  <a:lnTo>
                    <a:pt x="26" y="2"/>
                  </a:lnTo>
                  <a:lnTo>
                    <a:pt x="24" y="2"/>
                  </a:lnTo>
                  <a:lnTo>
                    <a:pt x="23" y="3"/>
                  </a:lnTo>
                  <a:lnTo>
                    <a:pt x="22" y="4"/>
                  </a:lnTo>
                  <a:lnTo>
                    <a:pt x="1" y="46"/>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16" name="任意多边形 16415"/>
            <p:cNvSpPr/>
            <p:nvPr/>
          </p:nvSpPr>
          <p:spPr>
            <a:xfrm>
              <a:off x="4791" y="1474"/>
              <a:ext cx="98" cy="61"/>
            </a:xfrm>
            <a:custGeom>
              <a:avLst/>
              <a:gdLst/>
              <a:ahLst/>
              <a:cxnLst/>
              <a:pathLst>
                <a:path w="98" h="61">
                  <a:moveTo>
                    <a:pt x="70" y="1"/>
                  </a:moveTo>
                  <a:lnTo>
                    <a:pt x="76" y="60"/>
                  </a:lnTo>
                  <a:lnTo>
                    <a:pt x="97" y="60"/>
                  </a:lnTo>
                  <a:lnTo>
                    <a:pt x="84" y="1"/>
                  </a:lnTo>
                  <a:lnTo>
                    <a:pt x="83" y="1"/>
                  </a:lnTo>
                  <a:lnTo>
                    <a:pt x="81" y="0"/>
                  </a:lnTo>
                  <a:lnTo>
                    <a:pt x="79" y="0"/>
                  </a:lnTo>
                  <a:lnTo>
                    <a:pt x="77" y="0"/>
                  </a:lnTo>
                  <a:lnTo>
                    <a:pt x="75" y="0"/>
                  </a:lnTo>
                  <a:lnTo>
                    <a:pt x="74" y="0"/>
                  </a:lnTo>
                  <a:lnTo>
                    <a:pt x="72" y="1"/>
                  </a:lnTo>
                  <a:lnTo>
                    <a:pt x="70" y="1"/>
                  </a:lnTo>
                  <a:lnTo>
                    <a:pt x="0" y="1"/>
                  </a:lnTo>
                  <a:lnTo>
                    <a:pt x="1" y="58"/>
                  </a:lnTo>
                  <a:lnTo>
                    <a:pt x="6" y="58"/>
                  </a:lnTo>
                  <a:lnTo>
                    <a:pt x="4" y="0"/>
                  </a:lnTo>
                  <a:lnTo>
                    <a:pt x="0" y="1"/>
                  </a:lnTo>
                  <a:lnTo>
                    <a:pt x="70" y="1"/>
                  </a:lnTo>
                </a:path>
              </a:pathLst>
            </a:custGeom>
            <a:solidFill>
              <a:srgbClr val="A2C1FE"/>
            </a:solidFill>
            <a:ln w="12700">
              <a:noFill/>
            </a:ln>
          </p:spPr>
          <p:txBody>
            <a:bodyPr/>
            <a:p>
              <a:endParaRPr lang="zh-CN" altLang="en-US"/>
            </a:p>
          </p:txBody>
        </p:sp>
        <p:sp>
          <p:nvSpPr>
            <p:cNvPr id="16417" name="任意多边形 16416"/>
            <p:cNvSpPr/>
            <p:nvPr/>
          </p:nvSpPr>
          <p:spPr>
            <a:xfrm>
              <a:off x="4865" y="1474"/>
              <a:ext cx="30" cy="66"/>
            </a:xfrm>
            <a:custGeom>
              <a:avLst/>
              <a:gdLst/>
              <a:ahLst/>
              <a:cxnLst/>
              <a:pathLst>
                <a:path w="30" h="66">
                  <a:moveTo>
                    <a:pt x="0" y="1"/>
                  </a:moveTo>
                  <a:lnTo>
                    <a:pt x="7" y="65"/>
                  </a:lnTo>
                  <a:lnTo>
                    <a:pt x="29" y="65"/>
                  </a:lnTo>
                  <a:lnTo>
                    <a:pt x="15" y="1"/>
                  </a:lnTo>
                  <a:lnTo>
                    <a:pt x="14" y="1"/>
                  </a:lnTo>
                  <a:lnTo>
                    <a:pt x="12" y="0"/>
                  </a:lnTo>
                  <a:lnTo>
                    <a:pt x="10" y="0"/>
                  </a:lnTo>
                  <a:lnTo>
                    <a:pt x="8" y="0"/>
                  </a:lnTo>
                  <a:lnTo>
                    <a:pt x="6" y="0"/>
                  </a:lnTo>
                  <a:lnTo>
                    <a:pt x="4" y="0"/>
                  </a:lnTo>
                  <a:lnTo>
                    <a:pt x="2" y="1"/>
                  </a:lnTo>
                  <a:lnTo>
                    <a:pt x="0" y="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18" name="任意多边形 16417"/>
            <p:cNvSpPr/>
            <p:nvPr/>
          </p:nvSpPr>
          <p:spPr>
            <a:xfrm>
              <a:off x="4791" y="1474"/>
              <a:ext cx="8" cy="65"/>
            </a:xfrm>
            <a:custGeom>
              <a:avLst/>
              <a:gdLst/>
              <a:ahLst/>
              <a:cxnLst/>
              <a:pathLst>
                <a:path w="8" h="65">
                  <a:moveTo>
                    <a:pt x="0" y="1"/>
                  </a:moveTo>
                  <a:lnTo>
                    <a:pt x="1" y="64"/>
                  </a:lnTo>
                  <a:lnTo>
                    <a:pt x="7" y="64"/>
                  </a:lnTo>
                  <a:lnTo>
                    <a:pt x="5" y="0"/>
                  </a:lnTo>
                  <a:lnTo>
                    <a:pt x="0" y="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19" name="直接连接符 16418"/>
            <p:cNvSpPr/>
            <p:nvPr/>
          </p:nvSpPr>
          <p:spPr>
            <a:xfrm>
              <a:off x="4873" y="1474"/>
              <a:ext cx="9" cy="64"/>
            </a:xfrm>
            <a:prstGeom prst="line">
              <a:avLst/>
            </a:prstGeom>
            <a:ln w="12700" cap="flat" cmpd="sng">
              <a:solidFill>
                <a:srgbClr val="282900"/>
              </a:solidFill>
              <a:prstDash val="solid"/>
              <a:headEnd type="none" w="med" len="med"/>
              <a:tailEnd type="none" w="med" len="med"/>
            </a:ln>
          </p:spPr>
        </p:sp>
        <p:sp>
          <p:nvSpPr>
            <p:cNvPr id="16420" name="任意多边形 16419"/>
            <p:cNvSpPr/>
            <p:nvPr/>
          </p:nvSpPr>
          <p:spPr>
            <a:xfrm>
              <a:off x="4800" y="1476"/>
              <a:ext cx="5" cy="49"/>
            </a:xfrm>
            <a:custGeom>
              <a:avLst/>
              <a:gdLst/>
              <a:ahLst/>
              <a:cxnLst/>
              <a:pathLst>
                <a:path w="5" h="49">
                  <a:moveTo>
                    <a:pt x="3" y="48"/>
                  </a:moveTo>
                  <a:lnTo>
                    <a:pt x="4" y="48"/>
                  </a:lnTo>
                  <a:lnTo>
                    <a:pt x="2" y="1"/>
                  </a:lnTo>
                  <a:lnTo>
                    <a:pt x="0" y="0"/>
                  </a:lnTo>
                  <a:lnTo>
                    <a:pt x="2" y="47"/>
                  </a:lnTo>
                  <a:lnTo>
                    <a:pt x="3" y="48"/>
                  </a:lnTo>
                </a:path>
              </a:pathLst>
            </a:custGeom>
            <a:solidFill>
              <a:srgbClr val="282900"/>
            </a:solidFill>
            <a:ln w="12700">
              <a:noFill/>
            </a:ln>
          </p:spPr>
          <p:txBody>
            <a:bodyPr/>
            <a:p>
              <a:endParaRPr lang="zh-CN" altLang="en-US"/>
            </a:p>
          </p:txBody>
        </p:sp>
        <p:sp>
          <p:nvSpPr>
            <p:cNvPr id="16421" name="任意多边形 16420"/>
            <p:cNvSpPr/>
            <p:nvPr/>
          </p:nvSpPr>
          <p:spPr>
            <a:xfrm>
              <a:off x="4886" y="1496"/>
              <a:ext cx="114" cy="30"/>
            </a:xfrm>
            <a:custGeom>
              <a:avLst/>
              <a:gdLst/>
              <a:ahLst/>
              <a:cxnLst/>
              <a:pathLst>
                <a:path w="114" h="30">
                  <a:moveTo>
                    <a:pt x="0" y="0"/>
                  </a:moveTo>
                  <a:lnTo>
                    <a:pt x="4" y="2"/>
                  </a:lnTo>
                  <a:lnTo>
                    <a:pt x="8" y="4"/>
                  </a:lnTo>
                  <a:lnTo>
                    <a:pt x="11" y="7"/>
                  </a:lnTo>
                  <a:lnTo>
                    <a:pt x="12" y="13"/>
                  </a:lnTo>
                  <a:lnTo>
                    <a:pt x="11" y="16"/>
                  </a:lnTo>
                  <a:lnTo>
                    <a:pt x="10" y="19"/>
                  </a:lnTo>
                  <a:lnTo>
                    <a:pt x="9" y="23"/>
                  </a:lnTo>
                  <a:lnTo>
                    <a:pt x="10" y="27"/>
                  </a:lnTo>
                  <a:lnTo>
                    <a:pt x="72" y="27"/>
                  </a:lnTo>
                  <a:lnTo>
                    <a:pt x="77" y="15"/>
                  </a:lnTo>
                  <a:lnTo>
                    <a:pt x="78" y="15"/>
                  </a:lnTo>
                  <a:lnTo>
                    <a:pt x="79" y="15"/>
                  </a:lnTo>
                  <a:lnTo>
                    <a:pt x="80" y="15"/>
                  </a:lnTo>
                  <a:lnTo>
                    <a:pt x="80" y="16"/>
                  </a:lnTo>
                  <a:lnTo>
                    <a:pt x="76" y="27"/>
                  </a:lnTo>
                  <a:lnTo>
                    <a:pt x="88" y="28"/>
                  </a:lnTo>
                  <a:lnTo>
                    <a:pt x="96" y="10"/>
                  </a:lnTo>
                  <a:lnTo>
                    <a:pt x="98" y="12"/>
                  </a:lnTo>
                  <a:lnTo>
                    <a:pt x="101" y="14"/>
                  </a:lnTo>
                  <a:lnTo>
                    <a:pt x="104" y="15"/>
                  </a:lnTo>
                  <a:lnTo>
                    <a:pt x="107" y="16"/>
                  </a:lnTo>
                  <a:lnTo>
                    <a:pt x="108" y="19"/>
                  </a:lnTo>
                  <a:lnTo>
                    <a:pt x="110" y="19"/>
                  </a:lnTo>
                  <a:lnTo>
                    <a:pt x="112" y="21"/>
                  </a:lnTo>
                  <a:lnTo>
                    <a:pt x="113" y="22"/>
                  </a:lnTo>
                  <a:lnTo>
                    <a:pt x="113" y="29"/>
                  </a:lnTo>
                  <a:lnTo>
                    <a:pt x="6" y="29"/>
                  </a:lnTo>
                  <a:lnTo>
                    <a:pt x="0" y="0"/>
                  </a:lnTo>
                </a:path>
              </a:pathLst>
            </a:custGeom>
            <a:solidFill>
              <a:srgbClr val="282900"/>
            </a:solidFill>
            <a:ln w="12700">
              <a:noFill/>
            </a:ln>
          </p:spPr>
          <p:txBody>
            <a:bodyPr/>
            <a:p>
              <a:endParaRPr lang="zh-CN" altLang="en-US"/>
            </a:p>
          </p:txBody>
        </p:sp>
        <p:sp>
          <p:nvSpPr>
            <p:cNvPr id="16422" name="任意多边形 16421"/>
            <p:cNvSpPr/>
            <p:nvPr/>
          </p:nvSpPr>
          <p:spPr>
            <a:xfrm>
              <a:off x="4886" y="1496"/>
              <a:ext cx="120" cy="36"/>
            </a:xfrm>
            <a:custGeom>
              <a:avLst/>
              <a:gdLst/>
              <a:ahLst/>
              <a:cxnLst/>
              <a:pathLst>
                <a:path w="120" h="36">
                  <a:moveTo>
                    <a:pt x="0" y="0"/>
                  </a:moveTo>
                  <a:lnTo>
                    <a:pt x="0" y="0"/>
                  </a:lnTo>
                  <a:lnTo>
                    <a:pt x="4" y="2"/>
                  </a:lnTo>
                  <a:lnTo>
                    <a:pt x="9" y="5"/>
                  </a:lnTo>
                  <a:lnTo>
                    <a:pt x="12" y="9"/>
                  </a:lnTo>
                  <a:lnTo>
                    <a:pt x="12" y="16"/>
                  </a:lnTo>
                  <a:lnTo>
                    <a:pt x="12" y="19"/>
                  </a:lnTo>
                  <a:lnTo>
                    <a:pt x="11" y="23"/>
                  </a:lnTo>
                  <a:lnTo>
                    <a:pt x="10" y="27"/>
                  </a:lnTo>
                  <a:lnTo>
                    <a:pt x="11" y="32"/>
                  </a:lnTo>
                  <a:lnTo>
                    <a:pt x="76" y="33"/>
                  </a:lnTo>
                  <a:lnTo>
                    <a:pt x="81" y="18"/>
                  </a:lnTo>
                  <a:lnTo>
                    <a:pt x="83" y="18"/>
                  </a:lnTo>
                  <a:lnTo>
                    <a:pt x="83" y="18"/>
                  </a:lnTo>
                  <a:lnTo>
                    <a:pt x="84" y="18"/>
                  </a:lnTo>
                  <a:lnTo>
                    <a:pt x="84" y="19"/>
                  </a:lnTo>
                  <a:lnTo>
                    <a:pt x="80" y="33"/>
                  </a:lnTo>
                  <a:lnTo>
                    <a:pt x="93" y="34"/>
                  </a:lnTo>
                  <a:lnTo>
                    <a:pt x="101" y="13"/>
                  </a:lnTo>
                  <a:lnTo>
                    <a:pt x="104" y="15"/>
                  </a:lnTo>
                  <a:lnTo>
                    <a:pt x="107" y="17"/>
                  </a:lnTo>
                  <a:lnTo>
                    <a:pt x="109" y="18"/>
                  </a:lnTo>
                  <a:lnTo>
                    <a:pt x="112" y="19"/>
                  </a:lnTo>
                  <a:lnTo>
                    <a:pt x="114" y="22"/>
                  </a:lnTo>
                  <a:lnTo>
                    <a:pt x="116" y="23"/>
                  </a:lnTo>
                  <a:lnTo>
                    <a:pt x="118" y="25"/>
                  </a:lnTo>
                  <a:lnTo>
                    <a:pt x="119" y="26"/>
                  </a:lnTo>
                  <a:lnTo>
                    <a:pt x="119" y="35"/>
                  </a:lnTo>
                  <a:lnTo>
                    <a:pt x="7" y="35"/>
                  </a:lnTo>
                  <a:lnTo>
                    <a:pt x="0"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23" name="任意多边形 16422"/>
            <p:cNvSpPr/>
            <p:nvPr/>
          </p:nvSpPr>
          <p:spPr>
            <a:xfrm>
              <a:off x="4600" y="1549"/>
              <a:ext cx="13" cy="33"/>
            </a:xfrm>
            <a:custGeom>
              <a:avLst/>
              <a:gdLst/>
              <a:ahLst/>
              <a:cxnLst/>
              <a:pathLst>
                <a:path w="13" h="33">
                  <a:moveTo>
                    <a:pt x="1" y="0"/>
                  </a:moveTo>
                  <a:lnTo>
                    <a:pt x="10" y="1"/>
                  </a:lnTo>
                  <a:lnTo>
                    <a:pt x="11" y="1"/>
                  </a:lnTo>
                  <a:lnTo>
                    <a:pt x="12" y="1"/>
                  </a:lnTo>
                  <a:lnTo>
                    <a:pt x="12" y="2"/>
                  </a:lnTo>
                  <a:lnTo>
                    <a:pt x="12" y="3"/>
                  </a:lnTo>
                  <a:lnTo>
                    <a:pt x="12" y="29"/>
                  </a:lnTo>
                  <a:lnTo>
                    <a:pt x="12" y="30"/>
                  </a:lnTo>
                  <a:lnTo>
                    <a:pt x="12" y="30"/>
                  </a:lnTo>
                  <a:lnTo>
                    <a:pt x="11" y="31"/>
                  </a:lnTo>
                  <a:lnTo>
                    <a:pt x="11" y="32"/>
                  </a:lnTo>
                  <a:lnTo>
                    <a:pt x="1" y="32"/>
                  </a:lnTo>
                  <a:lnTo>
                    <a:pt x="1" y="23"/>
                  </a:lnTo>
                  <a:lnTo>
                    <a:pt x="1" y="15"/>
                  </a:lnTo>
                  <a:lnTo>
                    <a:pt x="0" y="7"/>
                  </a:lnTo>
                  <a:lnTo>
                    <a:pt x="1" y="0"/>
                  </a:lnTo>
                </a:path>
              </a:pathLst>
            </a:custGeom>
            <a:solidFill>
              <a:srgbClr val="282900"/>
            </a:solidFill>
            <a:ln w="12700">
              <a:noFill/>
            </a:ln>
          </p:spPr>
          <p:txBody>
            <a:bodyPr/>
            <a:p>
              <a:endParaRPr lang="zh-CN" altLang="en-US"/>
            </a:p>
          </p:txBody>
        </p:sp>
        <p:sp>
          <p:nvSpPr>
            <p:cNvPr id="16424" name="任意多边形 16423"/>
            <p:cNvSpPr/>
            <p:nvPr/>
          </p:nvSpPr>
          <p:spPr>
            <a:xfrm>
              <a:off x="4600" y="1549"/>
              <a:ext cx="19" cy="38"/>
            </a:xfrm>
            <a:custGeom>
              <a:avLst/>
              <a:gdLst/>
              <a:ahLst/>
              <a:cxnLst/>
              <a:pathLst>
                <a:path w="19" h="38">
                  <a:moveTo>
                    <a:pt x="1" y="0"/>
                  </a:moveTo>
                  <a:lnTo>
                    <a:pt x="15" y="1"/>
                  </a:lnTo>
                  <a:lnTo>
                    <a:pt x="17" y="1"/>
                  </a:lnTo>
                  <a:lnTo>
                    <a:pt x="18" y="1"/>
                  </a:lnTo>
                  <a:lnTo>
                    <a:pt x="18" y="2"/>
                  </a:lnTo>
                  <a:lnTo>
                    <a:pt x="18" y="4"/>
                  </a:lnTo>
                  <a:lnTo>
                    <a:pt x="18" y="33"/>
                  </a:lnTo>
                  <a:lnTo>
                    <a:pt x="18" y="34"/>
                  </a:lnTo>
                  <a:lnTo>
                    <a:pt x="18" y="35"/>
                  </a:lnTo>
                  <a:lnTo>
                    <a:pt x="17" y="36"/>
                  </a:lnTo>
                  <a:lnTo>
                    <a:pt x="16" y="37"/>
                  </a:lnTo>
                  <a:lnTo>
                    <a:pt x="2" y="37"/>
                  </a:lnTo>
                  <a:lnTo>
                    <a:pt x="1" y="27"/>
                  </a:lnTo>
                  <a:lnTo>
                    <a:pt x="1" y="17"/>
                  </a:lnTo>
                  <a:lnTo>
                    <a:pt x="0" y="8"/>
                  </a:lnTo>
                  <a:lnTo>
                    <a:pt x="1"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25" name="直接连接符 16424"/>
            <p:cNvSpPr/>
            <p:nvPr/>
          </p:nvSpPr>
          <p:spPr>
            <a:xfrm>
              <a:off x="4895" y="1599"/>
              <a:ext cx="133" cy="0"/>
            </a:xfrm>
            <a:prstGeom prst="line">
              <a:avLst/>
            </a:prstGeom>
            <a:ln w="12700" cap="flat" cmpd="sng">
              <a:solidFill>
                <a:srgbClr val="BFBFBF"/>
              </a:solidFill>
              <a:prstDash val="solid"/>
              <a:headEnd type="none" w="med" len="med"/>
              <a:tailEnd type="none" w="med" len="med"/>
            </a:ln>
          </p:spPr>
        </p:sp>
        <p:sp>
          <p:nvSpPr>
            <p:cNvPr id="16426" name="直接连接符 16425"/>
            <p:cNvSpPr/>
            <p:nvPr/>
          </p:nvSpPr>
          <p:spPr>
            <a:xfrm>
              <a:off x="4785" y="1599"/>
              <a:ext cx="95" cy="0"/>
            </a:xfrm>
            <a:prstGeom prst="line">
              <a:avLst/>
            </a:prstGeom>
            <a:ln w="12700" cap="flat" cmpd="sng">
              <a:solidFill>
                <a:srgbClr val="BFBFBF"/>
              </a:solidFill>
              <a:prstDash val="solid"/>
              <a:headEnd type="none" w="med" len="med"/>
              <a:tailEnd type="none" w="med" len="med"/>
            </a:ln>
          </p:spPr>
        </p:sp>
        <p:sp>
          <p:nvSpPr>
            <p:cNvPr id="16427" name="直接连接符 16426"/>
            <p:cNvSpPr/>
            <p:nvPr/>
          </p:nvSpPr>
          <p:spPr>
            <a:xfrm flipV="1">
              <a:off x="5163" y="1598"/>
              <a:ext cx="69" cy="1"/>
            </a:xfrm>
            <a:prstGeom prst="line">
              <a:avLst/>
            </a:prstGeom>
            <a:ln w="12700" cap="flat" cmpd="sng">
              <a:solidFill>
                <a:srgbClr val="BFBFBF"/>
              </a:solidFill>
              <a:prstDash val="solid"/>
              <a:headEnd type="none" w="med" len="med"/>
              <a:tailEnd type="none" w="med" len="med"/>
            </a:ln>
          </p:spPr>
        </p:sp>
        <p:sp>
          <p:nvSpPr>
            <p:cNvPr id="16428" name="直接连接符 16427"/>
            <p:cNvSpPr/>
            <p:nvPr/>
          </p:nvSpPr>
          <p:spPr>
            <a:xfrm>
              <a:off x="4613" y="1601"/>
              <a:ext cx="76" cy="0"/>
            </a:xfrm>
            <a:prstGeom prst="line">
              <a:avLst/>
            </a:prstGeom>
            <a:ln w="12700" cap="flat" cmpd="sng">
              <a:solidFill>
                <a:srgbClr val="BFBFBF"/>
              </a:solidFill>
              <a:prstDash val="solid"/>
              <a:headEnd type="none" w="med" len="med"/>
              <a:tailEnd type="none" w="med" len="med"/>
            </a:ln>
          </p:spPr>
        </p:sp>
        <p:sp>
          <p:nvSpPr>
            <p:cNvPr id="16429" name="任意多边形 16428"/>
            <p:cNvSpPr/>
            <p:nvPr/>
          </p:nvSpPr>
          <p:spPr>
            <a:xfrm>
              <a:off x="4752" y="1469"/>
              <a:ext cx="202" cy="3"/>
            </a:xfrm>
            <a:custGeom>
              <a:avLst/>
              <a:gdLst/>
              <a:ahLst/>
              <a:cxnLst/>
              <a:pathLst>
                <a:path w="202" h="3">
                  <a:moveTo>
                    <a:pt x="0" y="2"/>
                  </a:moveTo>
                  <a:lnTo>
                    <a:pt x="0" y="2"/>
                  </a:lnTo>
                  <a:lnTo>
                    <a:pt x="12" y="2"/>
                  </a:lnTo>
                  <a:lnTo>
                    <a:pt x="25" y="1"/>
                  </a:lnTo>
                  <a:lnTo>
                    <a:pt x="37" y="1"/>
                  </a:lnTo>
                  <a:lnTo>
                    <a:pt x="50" y="1"/>
                  </a:lnTo>
                  <a:lnTo>
                    <a:pt x="62" y="0"/>
                  </a:lnTo>
                  <a:lnTo>
                    <a:pt x="75" y="0"/>
                  </a:lnTo>
                  <a:lnTo>
                    <a:pt x="88" y="0"/>
                  </a:lnTo>
                  <a:lnTo>
                    <a:pt x="100" y="0"/>
                  </a:lnTo>
                  <a:lnTo>
                    <a:pt x="113" y="0"/>
                  </a:lnTo>
                  <a:lnTo>
                    <a:pt x="125" y="0"/>
                  </a:lnTo>
                  <a:lnTo>
                    <a:pt x="138" y="0"/>
                  </a:lnTo>
                  <a:lnTo>
                    <a:pt x="151" y="0"/>
                  </a:lnTo>
                  <a:lnTo>
                    <a:pt x="164" y="1"/>
                  </a:lnTo>
                  <a:lnTo>
                    <a:pt x="176" y="1"/>
                  </a:lnTo>
                  <a:lnTo>
                    <a:pt x="189" y="1"/>
                  </a:lnTo>
                  <a:lnTo>
                    <a:pt x="201" y="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30" name="任意多边形 16429"/>
            <p:cNvSpPr/>
            <p:nvPr/>
          </p:nvSpPr>
          <p:spPr>
            <a:xfrm>
              <a:off x="4741" y="1532"/>
              <a:ext cx="8" cy="16"/>
            </a:xfrm>
            <a:custGeom>
              <a:avLst/>
              <a:gdLst/>
              <a:ahLst/>
              <a:cxnLst/>
              <a:pathLst>
                <a:path w="8" h="16">
                  <a:moveTo>
                    <a:pt x="2" y="0"/>
                  </a:moveTo>
                  <a:lnTo>
                    <a:pt x="2" y="0"/>
                  </a:lnTo>
                  <a:lnTo>
                    <a:pt x="1" y="5"/>
                  </a:lnTo>
                  <a:lnTo>
                    <a:pt x="0" y="9"/>
                  </a:lnTo>
                  <a:lnTo>
                    <a:pt x="2" y="13"/>
                  </a:lnTo>
                  <a:lnTo>
                    <a:pt x="7" y="15"/>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31" name="任意多边形 16430"/>
            <p:cNvSpPr/>
            <p:nvPr/>
          </p:nvSpPr>
          <p:spPr>
            <a:xfrm>
              <a:off x="4604" y="1471"/>
              <a:ext cx="183" cy="146"/>
            </a:xfrm>
            <a:custGeom>
              <a:avLst/>
              <a:gdLst/>
              <a:ahLst/>
              <a:cxnLst/>
              <a:pathLst>
                <a:path w="183" h="146">
                  <a:moveTo>
                    <a:pt x="72" y="52"/>
                  </a:moveTo>
                  <a:lnTo>
                    <a:pt x="70" y="55"/>
                  </a:lnTo>
                  <a:lnTo>
                    <a:pt x="61" y="55"/>
                  </a:lnTo>
                  <a:lnTo>
                    <a:pt x="52" y="56"/>
                  </a:lnTo>
                  <a:lnTo>
                    <a:pt x="44" y="57"/>
                  </a:lnTo>
                  <a:lnTo>
                    <a:pt x="35" y="58"/>
                  </a:lnTo>
                  <a:lnTo>
                    <a:pt x="27" y="60"/>
                  </a:lnTo>
                  <a:lnTo>
                    <a:pt x="18" y="62"/>
                  </a:lnTo>
                  <a:lnTo>
                    <a:pt x="9" y="64"/>
                  </a:lnTo>
                  <a:lnTo>
                    <a:pt x="0" y="66"/>
                  </a:lnTo>
                  <a:lnTo>
                    <a:pt x="6" y="65"/>
                  </a:lnTo>
                  <a:lnTo>
                    <a:pt x="10" y="64"/>
                  </a:lnTo>
                  <a:lnTo>
                    <a:pt x="15" y="63"/>
                  </a:lnTo>
                  <a:lnTo>
                    <a:pt x="20" y="63"/>
                  </a:lnTo>
                  <a:lnTo>
                    <a:pt x="26" y="62"/>
                  </a:lnTo>
                  <a:lnTo>
                    <a:pt x="31" y="61"/>
                  </a:lnTo>
                  <a:lnTo>
                    <a:pt x="36" y="60"/>
                  </a:lnTo>
                  <a:lnTo>
                    <a:pt x="41" y="60"/>
                  </a:lnTo>
                  <a:lnTo>
                    <a:pt x="47" y="59"/>
                  </a:lnTo>
                  <a:lnTo>
                    <a:pt x="52" y="59"/>
                  </a:lnTo>
                  <a:lnTo>
                    <a:pt x="57" y="59"/>
                  </a:lnTo>
                  <a:lnTo>
                    <a:pt x="63" y="59"/>
                  </a:lnTo>
                  <a:lnTo>
                    <a:pt x="68" y="58"/>
                  </a:lnTo>
                  <a:lnTo>
                    <a:pt x="73" y="58"/>
                  </a:lnTo>
                  <a:lnTo>
                    <a:pt x="78" y="58"/>
                  </a:lnTo>
                  <a:lnTo>
                    <a:pt x="84" y="58"/>
                  </a:lnTo>
                  <a:lnTo>
                    <a:pt x="92" y="52"/>
                  </a:lnTo>
                  <a:lnTo>
                    <a:pt x="101" y="44"/>
                  </a:lnTo>
                  <a:lnTo>
                    <a:pt x="110" y="37"/>
                  </a:lnTo>
                  <a:lnTo>
                    <a:pt x="117" y="30"/>
                  </a:lnTo>
                  <a:lnTo>
                    <a:pt x="126" y="23"/>
                  </a:lnTo>
                  <a:lnTo>
                    <a:pt x="135" y="16"/>
                  </a:lnTo>
                  <a:lnTo>
                    <a:pt x="144" y="10"/>
                  </a:lnTo>
                  <a:lnTo>
                    <a:pt x="153" y="2"/>
                  </a:lnTo>
                  <a:lnTo>
                    <a:pt x="154" y="2"/>
                  </a:lnTo>
                  <a:lnTo>
                    <a:pt x="156" y="1"/>
                  </a:lnTo>
                  <a:lnTo>
                    <a:pt x="158" y="0"/>
                  </a:lnTo>
                  <a:lnTo>
                    <a:pt x="160" y="0"/>
                  </a:lnTo>
                  <a:lnTo>
                    <a:pt x="172" y="0"/>
                  </a:lnTo>
                  <a:lnTo>
                    <a:pt x="129" y="70"/>
                  </a:lnTo>
                  <a:lnTo>
                    <a:pt x="127" y="76"/>
                  </a:lnTo>
                  <a:lnTo>
                    <a:pt x="128" y="86"/>
                  </a:lnTo>
                  <a:lnTo>
                    <a:pt x="129" y="97"/>
                  </a:lnTo>
                  <a:lnTo>
                    <a:pt x="131" y="108"/>
                  </a:lnTo>
                  <a:lnTo>
                    <a:pt x="131" y="109"/>
                  </a:lnTo>
                  <a:lnTo>
                    <a:pt x="131" y="110"/>
                  </a:lnTo>
                  <a:lnTo>
                    <a:pt x="132" y="111"/>
                  </a:lnTo>
                  <a:lnTo>
                    <a:pt x="133" y="111"/>
                  </a:lnTo>
                  <a:lnTo>
                    <a:pt x="149" y="111"/>
                  </a:lnTo>
                  <a:lnTo>
                    <a:pt x="153" y="113"/>
                  </a:lnTo>
                  <a:lnTo>
                    <a:pt x="158" y="114"/>
                  </a:lnTo>
                  <a:lnTo>
                    <a:pt x="164" y="119"/>
                  </a:lnTo>
                  <a:lnTo>
                    <a:pt x="168" y="124"/>
                  </a:lnTo>
                  <a:lnTo>
                    <a:pt x="172" y="129"/>
                  </a:lnTo>
                  <a:lnTo>
                    <a:pt x="175" y="135"/>
                  </a:lnTo>
                  <a:lnTo>
                    <a:pt x="179" y="140"/>
                  </a:lnTo>
                  <a:lnTo>
                    <a:pt x="182" y="145"/>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32" name="任意多边形 16431"/>
            <p:cNvSpPr/>
            <p:nvPr/>
          </p:nvSpPr>
          <p:spPr>
            <a:xfrm>
              <a:off x="5026" y="1539"/>
              <a:ext cx="185" cy="22"/>
            </a:xfrm>
            <a:custGeom>
              <a:avLst/>
              <a:gdLst/>
              <a:ahLst/>
              <a:cxnLst/>
              <a:pathLst>
                <a:path w="185" h="22">
                  <a:moveTo>
                    <a:pt x="0" y="0"/>
                  </a:moveTo>
                  <a:lnTo>
                    <a:pt x="0" y="4"/>
                  </a:lnTo>
                  <a:lnTo>
                    <a:pt x="12" y="5"/>
                  </a:lnTo>
                  <a:lnTo>
                    <a:pt x="23" y="5"/>
                  </a:lnTo>
                  <a:lnTo>
                    <a:pt x="35" y="6"/>
                  </a:lnTo>
                  <a:lnTo>
                    <a:pt x="46" y="8"/>
                  </a:lnTo>
                  <a:lnTo>
                    <a:pt x="58" y="8"/>
                  </a:lnTo>
                  <a:lnTo>
                    <a:pt x="70" y="9"/>
                  </a:lnTo>
                  <a:lnTo>
                    <a:pt x="81" y="10"/>
                  </a:lnTo>
                  <a:lnTo>
                    <a:pt x="92" y="11"/>
                  </a:lnTo>
                  <a:lnTo>
                    <a:pt x="104" y="12"/>
                  </a:lnTo>
                  <a:lnTo>
                    <a:pt x="115" y="13"/>
                  </a:lnTo>
                  <a:lnTo>
                    <a:pt x="127" y="15"/>
                  </a:lnTo>
                  <a:lnTo>
                    <a:pt x="138" y="16"/>
                  </a:lnTo>
                  <a:lnTo>
                    <a:pt x="150" y="17"/>
                  </a:lnTo>
                  <a:lnTo>
                    <a:pt x="161" y="18"/>
                  </a:lnTo>
                  <a:lnTo>
                    <a:pt x="174" y="20"/>
                  </a:lnTo>
                  <a:lnTo>
                    <a:pt x="184" y="2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33" name="任意多边形 16432"/>
            <p:cNvSpPr/>
            <p:nvPr/>
          </p:nvSpPr>
          <p:spPr>
            <a:xfrm>
              <a:off x="5038" y="1522"/>
              <a:ext cx="162" cy="32"/>
            </a:xfrm>
            <a:custGeom>
              <a:avLst/>
              <a:gdLst/>
              <a:ahLst/>
              <a:cxnLst/>
              <a:pathLst>
                <a:path w="162" h="32">
                  <a:moveTo>
                    <a:pt x="5" y="0"/>
                  </a:moveTo>
                  <a:lnTo>
                    <a:pt x="0" y="7"/>
                  </a:lnTo>
                  <a:lnTo>
                    <a:pt x="11" y="8"/>
                  </a:lnTo>
                  <a:lnTo>
                    <a:pt x="21" y="9"/>
                  </a:lnTo>
                  <a:lnTo>
                    <a:pt x="31" y="10"/>
                  </a:lnTo>
                  <a:lnTo>
                    <a:pt x="41" y="11"/>
                  </a:lnTo>
                  <a:lnTo>
                    <a:pt x="52" y="12"/>
                  </a:lnTo>
                  <a:lnTo>
                    <a:pt x="61" y="13"/>
                  </a:lnTo>
                  <a:lnTo>
                    <a:pt x="72" y="14"/>
                  </a:lnTo>
                  <a:lnTo>
                    <a:pt x="82" y="16"/>
                  </a:lnTo>
                  <a:lnTo>
                    <a:pt x="92" y="17"/>
                  </a:lnTo>
                  <a:lnTo>
                    <a:pt x="102" y="18"/>
                  </a:lnTo>
                  <a:lnTo>
                    <a:pt x="112" y="20"/>
                  </a:lnTo>
                  <a:lnTo>
                    <a:pt x="122" y="22"/>
                  </a:lnTo>
                  <a:lnTo>
                    <a:pt x="131" y="24"/>
                  </a:lnTo>
                  <a:lnTo>
                    <a:pt x="142" y="26"/>
                  </a:lnTo>
                  <a:lnTo>
                    <a:pt x="151" y="28"/>
                  </a:lnTo>
                  <a:lnTo>
                    <a:pt x="161" y="3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34" name="直接连接符 16433"/>
            <p:cNvSpPr/>
            <p:nvPr/>
          </p:nvSpPr>
          <p:spPr>
            <a:xfrm>
              <a:off x="4788" y="1635"/>
              <a:ext cx="268" cy="0"/>
            </a:xfrm>
            <a:prstGeom prst="line">
              <a:avLst/>
            </a:prstGeom>
            <a:ln w="12700" cap="flat" cmpd="sng">
              <a:solidFill>
                <a:srgbClr val="282900"/>
              </a:solidFill>
              <a:prstDash val="solid"/>
              <a:headEnd type="none" w="med" len="med"/>
              <a:tailEnd type="none" w="med" len="med"/>
            </a:ln>
          </p:spPr>
        </p:sp>
        <p:sp>
          <p:nvSpPr>
            <p:cNvPr id="16435" name="任意多边形 16434"/>
            <p:cNvSpPr/>
            <p:nvPr/>
          </p:nvSpPr>
          <p:spPr>
            <a:xfrm>
              <a:off x="4883" y="1541"/>
              <a:ext cx="9" cy="95"/>
            </a:xfrm>
            <a:custGeom>
              <a:avLst/>
              <a:gdLst/>
              <a:ahLst/>
              <a:cxnLst/>
              <a:pathLst>
                <a:path w="9" h="95">
                  <a:moveTo>
                    <a:pt x="0" y="0"/>
                  </a:moveTo>
                  <a:lnTo>
                    <a:pt x="0" y="0"/>
                  </a:lnTo>
                  <a:lnTo>
                    <a:pt x="5" y="21"/>
                  </a:lnTo>
                  <a:lnTo>
                    <a:pt x="7" y="45"/>
                  </a:lnTo>
                  <a:lnTo>
                    <a:pt x="8" y="69"/>
                  </a:lnTo>
                  <a:lnTo>
                    <a:pt x="7" y="94"/>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36" name="任意多边形 16435"/>
            <p:cNvSpPr/>
            <p:nvPr/>
          </p:nvSpPr>
          <p:spPr>
            <a:xfrm>
              <a:off x="5031" y="1525"/>
              <a:ext cx="13" cy="120"/>
            </a:xfrm>
            <a:custGeom>
              <a:avLst/>
              <a:gdLst/>
              <a:ahLst/>
              <a:cxnLst/>
              <a:pathLst>
                <a:path w="13" h="120">
                  <a:moveTo>
                    <a:pt x="0" y="0"/>
                  </a:moveTo>
                  <a:lnTo>
                    <a:pt x="7" y="5"/>
                  </a:lnTo>
                  <a:lnTo>
                    <a:pt x="6" y="9"/>
                  </a:lnTo>
                  <a:lnTo>
                    <a:pt x="7" y="12"/>
                  </a:lnTo>
                  <a:lnTo>
                    <a:pt x="8" y="17"/>
                  </a:lnTo>
                  <a:lnTo>
                    <a:pt x="10" y="26"/>
                  </a:lnTo>
                  <a:lnTo>
                    <a:pt x="12" y="39"/>
                  </a:lnTo>
                  <a:lnTo>
                    <a:pt x="12" y="59"/>
                  </a:lnTo>
                  <a:lnTo>
                    <a:pt x="11" y="84"/>
                  </a:lnTo>
                  <a:lnTo>
                    <a:pt x="7" y="119"/>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37" name="任意多边形 16436"/>
            <p:cNvSpPr/>
            <p:nvPr/>
          </p:nvSpPr>
          <p:spPr>
            <a:xfrm>
              <a:off x="4685" y="1470"/>
              <a:ext cx="346" cy="50"/>
            </a:xfrm>
            <a:custGeom>
              <a:avLst/>
              <a:gdLst/>
              <a:ahLst/>
              <a:cxnLst/>
              <a:pathLst>
                <a:path w="346" h="50">
                  <a:moveTo>
                    <a:pt x="0" y="47"/>
                  </a:moveTo>
                  <a:lnTo>
                    <a:pt x="1" y="47"/>
                  </a:lnTo>
                  <a:lnTo>
                    <a:pt x="3" y="47"/>
                  </a:lnTo>
                  <a:lnTo>
                    <a:pt x="5" y="47"/>
                  </a:lnTo>
                  <a:lnTo>
                    <a:pt x="8" y="47"/>
                  </a:lnTo>
                  <a:lnTo>
                    <a:pt x="15" y="41"/>
                  </a:lnTo>
                  <a:lnTo>
                    <a:pt x="22" y="35"/>
                  </a:lnTo>
                  <a:lnTo>
                    <a:pt x="29" y="30"/>
                  </a:lnTo>
                  <a:lnTo>
                    <a:pt x="37" y="25"/>
                  </a:lnTo>
                  <a:lnTo>
                    <a:pt x="44" y="19"/>
                  </a:lnTo>
                  <a:lnTo>
                    <a:pt x="52" y="14"/>
                  </a:lnTo>
                  <a:lnTo>
                    <a:pt x="60" y="9"/>
                  </a:lnTo>
                  <a:lnTo>
                    <a:pt x="69" y="3"/>
                  </a:lnTo>
                  <a:lnTo>
                    <a:pt x="69" y="3"/>
                  </a:lnTo>
                  <a:lnTo>
                    <a:pt x="68" y="3"/>
                  </a:lnTo>
                  <a:lnTo>
                    <a:pt x="66" y="2"/>
                  </a:lnTo>
                  <a:lnTo>
                    <a:pt x="64" y="2"/>
                  </a:lnTo>
                  <a:lnTo>
                    <a:pt x="56" y="7"/>
                  </a:lnTo>
                  <a:lnTo>
                    <a:pt x="48" y="13"/>
                  </a:lnTo>
                  <a:lnTo>
                    <a:pt x="39" y="17"/>
                  </a:lnTo>
                  <a:lnTo>
                    <a:pt x="31" y="23"/>
                  </a:lnTo>
                  <a:lnTo>
                    <a:pt x="24" y="29"/>
                  </a:lnTo>
                  <a:lnTo>
                    <a:pt x="16" y="35"/>
                  </a:lnTo>
                  <a:lnTo>
                    <a:pt x="8" y="41"/>
                  </a:lnTo>
                  <a:lnTo>
                    <a:pt x="0" y="47"/>
                  </a:lnTo>
                  <a:lnTo>
                    <a:pt x="345" y="45"/>
                  </a:lnTo>
                  <a:lnTo>
                    <a:pt x="344" y="46"/>
                  </a:lnTo>
                  <a:lnTo>
                    <a:pt x="342" y="48"/>
                  </a:lnTo>
                  <a:lnTo>
                    <a:pt x="338" y="49"/>
                  </a:lnTo>
                  <a:lnTo>
                    <a:pt x="336" y="48"/>
                  </a:lnTo>
                  <a:lnTo>
                    <a:pt x="327" y="42"/>
                  </a:lnTo>
                  <a:lnTo>
                    <a:pt x="318" y="36"/>
                  </a:lnTo>
                  <a:lnTo>
                    <a:pt x="309" y="31"/>
                  </a:lnTo>
                  <a:lnTo>
                    <a:pt x="300" y="25"/>
                  </a:lnTo>
                  <a:lnTo>
                    <a:pt x="290" y="19"/>
                  </a:lnTo>
                  <a:lnTo>
                    <a:pt x="281" y="14"/>
                  </a:lnTo>
                  <a:lnTo>
                    <a:pt x="272" y="8"/>
                  </a:lnTo>
                  <a:lnTo>
                    <a:pt x="262" y="3"/>
                  </a:lnTo>
                  <a:lnTo>
                    <a:pt x="261" y="2"/>
                  </a:lnTo>
                  <a:lnTo>
                    <a:pt x="261" y="1"/>
                  </a:lnTo>
                  <a:lnTo>
                    <a:pt x="262" y="0"/>
                  </a:lnTo>
                  <a:lnTo>
                    <a:pt x="264" y="0"/>
                  </a:lnTo>
                  <a:lnTo>
                    <a:pt x="270" y="3"/>
                  </a:lnTo>
                  <a:lnTo>
                    <a:pt x="274" y="5"/>
                  </a:lnTo>
                  <a:lnTo>
                    <a:pt x="280" y="8"/>
                  </a:lnTo>
                  <a:lnTo>
                    <a:pt x="285" y="10"/>
                  </a:lnTo>
                  <a:lnTo>
                    <a:pt x="290" y="13"/>
                  </a:lnTo>
                  <a:lnTo>
                    <a:pt x="295" y="15"/>
                  </a:lnTo>
                  <a:lnTo>
                    <a:pt x="301" y="19"/>
                  </a:lnTo>
                  <a:lnTo>
                    <a:pt x="306" y="21"/>
                  </a:lnTo>
                  <a:lnTo>
                    <a:pt x="310" y="25"/>
                  </a:lnTo>
                  <a:lnTo>
                    <a:pt x="316" y="27"/>
                  </a:lnTo>
                  <a:lnTo>
                    <a:pt x="321" y="30"/>
                  </a:lnTo>
                  <a:lnTo>
                    <a:pt x="325" y="33"/>
                  </a:lnTo>
                  <a:lnTo>
                    <a:pt x="330" y="35"/>
                  </a:lnTo>
                  <a:lnTo>
                    <a:pt x="336" y="39"/>
                  </a:lnTo>
                  <a:lnTo>
                    <a:pt x="340" y="41"/>
                  </a:lnTo>
                  <a:lnTo>
                    <a:pt x="345" y="45"/>
                  </a:lnTo>
                  <a:lnTo>
                    <a:pt x="0" y="47"/>
                  </a:lnTo>
                </a:path>
              </a:pathLst>
            </a:custGeom>
            <a:solidFill>
              <a:srgbClr val="282900"/>
            </a:solidFill>
            <a:ln w="12700">
              <a:noFill/>
            </a:ln>
          </p:spPr>
          <p:txBody>
            <a:bodyPr/>
            <a:p>
              <a:endParaRPr lang="zh-CN" altLang="en-US"/>
            </a:p>
          </p:txBody>
        </p:sp>
        <p:sp>
          <p:nvSpPr>
            <p:cNvPr id="16438" name="任意多边形 16437"/>
            <p:cNvSpPr/>
            <p:nvPr/>
          </p:nvSpPr>
          <p:spPr>
            <a:xfrm>
              <a:off x="4685" y="1472"/>
              <a:ext cx="71" cy="52"/>
            </a:xfrm>
            <a:custGeom>
              <a:avLst/>
              <a:gdLst/>
              <a:ahLst/>
              <a:cxnLst/>
              <a:pathLst>
                <a:path w="71" h="52">
                  <a:moveTo>
                    <a:pt x="0" y="51"/>
                  </a:moveTo>
                  <a:lnTo>
                    <a:pt x="0" y="51"/>
                  </a:lnTo>
                  <a:lnTo>
                    <a:pt x="1" y="51"/>
                  </a:lnTo>
                  <a:lnTo>
                    <a:pt x="3" y="51"/>
                  </a:lnTo>
                  <a:lnTo>
                    <a:pt x="5" y="51"/>
                  </a:lnTo>
                  <a:lnTo>
                    <a:pt x="8" y="51"/>
                  </a:lnTo>
                  <a:lnTo>
                    <a:pt x="15" y="44"/>
                  </a:lnTo>
                  <a:lnTo>
                    <a:pt x="22" y="38"/>
                  </a:lnTo>
                  <a:lnTo>
                    <a:pt x="30" y="32"/>
                  </a:lnTo>
                  <a:lnTo>
                    <a:pt x="37" y="26"/>
                  </a:lnTo>
                  <a:lnTo>
                    <a:pt x="45" y="20"/>
                  </a:lnTo>
                  <a:lnTo>
                    <a:pt x="53" y="14"/>
                  </a:lnTo>
                  <a:lnTo>
                    <a:pt x="61" y="9"/>
                  </a:lnTo>
                  <a:lnTo>
                    <a:pt x="70" y="2"/>
                  </a:lnTo>
                  <a:lnTo>
                    <a:pt x="70" y="1"/>
                  </a:lnTo>
                  <a:lnTo>
                    <a:pt x="69" y="1"/>
                  </a:lnTo>
                  <a:lnTo>
                    <a:pt x="67" y="0"/>
                  </a:lnTo>
                  <a:lnTo>
                    <a:pt x="65" y="0"/>
                  </a:lnTo>
                  <a:lnTo>
                    <a:pt x="58" y="6"/>
                  </a:lnTo>
                  <a:lnTo>
                    <a:pt x="49" y="12"/>
                  </a:lnTo>
                  <a:lnTo>
                    <a:pt x="40" y="17"/>
                  </a:lnTo>
                  <a:lnTo>
                    <a:pt x="32" y="24"/>
                  </a:lnTo>
                  <a:lnTo>
                    <a:pt x="24" y="30"/>
                  </a:lnTo>
                  <a:lnTo>
                    <a:pt x="16" y="37"/>
                  </a:lnTo>
                  <a:lnTo>
                    <a:pt x="8" y="43"/>
                  </a:lnTo>
                  <a:lnTo>
                    <a:pt x="0" y="5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39" name="任意多边形 16438"/>
            <p:cNvSpPr/>
            <p:nvPr/>
          </p:nvSpPr>
          <p:spPr>
            <a:xfrm>
              <a:off x="4950" y="1470"/>
              <a:ext cx="86" cy="56"/>
            </a:xfrm>
            <a:custGeom>
              <a:avLst/>
              <a:gdLst/>
              <a:ahLst/>
              <a:cxnLst/>
              <a:pathLst>
                <a:path w="86" h="56">
                  <a:moveTo>
                    <a:pt x="85" y="50"/>
                  </a:moveTo>
                  <a:lnTo>
                    <a:pt x="85" y="50"/>
                  </a:lnTo>
                  <a:lnTo>
                    <a:pt x="84" y="52"/>
                  </a:lnTo>
                  <a:lnTo>
                    <a:pt x="82" y="54"/>
                  </a:lnTo>
                  <a:lnTo>
                    <a:pt x="78" y="55"/>
                  </a:lnTo>
                  <a:lnTo>
                    <a:pt x="75" y="54"/>
                  </a:lnTo>
                  <a:lnTo>
                    <a:pt x="67" y="47"/>
                  </a:lnTo>
                  <a:lnTo>
                    <a:pt x="57" y="41"/>
                  </a:lnTo>
                  <a:lnTo>
                    <a:pt x="49" y="35"/>
                  </a:lnTo>
                  <a:lnTo>
                    <a:pt x="39" y="28"/>
                  </a:lnTo>
                  <a:lnTo>
                    <a:pt x="30" y="22"/>
                  </a:lnTo>
                  <a:lnTo>
                    <a:pt x="20" y="16"/>
                  </a:lnTo>
                  <a:lnTo>
                    <a:pt x="11" y="9"/>
                  </a:lnTo>
                  <a:lnTo>
                    <a:pt x="1" y="3"/>
                  </a:lnTo>
                  <a:lnTo>
                    <a:pt x="0" y="2"/>
                  </a:lnTo>
                  <a:lnTo>
                    <a:pt x="0" y="1"/>
                  </a:lnTo>
                  <a:lnTo>
                    <a:pt x="1" y="0"/>
                  </a:lnTo>
                  <a:lnTo>
                    <a:pt x="3" y="0"/>
                  </a:lnTo>
                  <a:lnTo>
                    <a:pt x="9" y="3"/>
                  </a:lnTo>
                  <a:lnTo>
                    <a:pt x="13" y="6"/>
                  </a:lnTo>
                  <a:lnTo>
                    <a:pt x="19" y="9"/>
                  </a:lnTo>
                  <a:lnTo>
                    <a:pt x="24" y="11"/>
                  </a:lnTo>
                  <a:lnTo>
                    <a:pt x="30" y="14"/>
                  </a:lnTo>
                  <a:lnTo>
                    <a:pt x="34" y="17"/>
                  </a:lnTo>
                  <a:lnTo>
                    <a:pt x="40" y="21"/>
                  </a:lnTo>
                  <a:lnTo>
                    <a:pt x="45" y="24"/>
                  </a:lnTo>
                  <a:lnTo>
                    <a:pt x="50" y="28"/>
                  </a:lnTo>
                  <a:lnTo>
                    <a:pt x="55" y="30"/>
                  </a:lnTo>
                  <a:lnTo>
                    <a:pt x="60" y="33"/>
                  </a:lnTo>
                  <a:lnTo>
                    <a:pt x="65" y="37"/>
                  </a:lnTo>
                  <a:lnTo>
                    <a:pt x="70" y="40"/>
                  </a:lnTo>
                  <a:lnTo>
                    <a:pt x="75" y="44"/>
                  </a:lnTo>
                  <a:lnTo>
                    <a:pt x="80" y="46"/>
                  </a:lnTo>
                  <a:lnTo>
                    <a:pt x="85" y="5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40" name="任意多边形 16439"/>
            <p:cNvSpPr/>
            <p:nvPr/>
          </p:nvSpPr>
          <p:spPr>
            <a:xfrm>
              <a:off x="5205" y="1561"/>
              <a:ext cx="5" cy="22"/>
            </a:xfrm>
            <a:custGeom>
              <a:avLst/>
              <a:gdLst/>
              <a:ahLst/>
              <a:cxnLst/>
              <a:pathLst>
                <a:path w="5" h="22">
                  <a:moveTo>
                    <a:pt x="2" y="1"/>
                  </a:moveTo>
                  <a:lnTo>
                    <a:pt x="0" y="0"/>
                  </a:lnTo>
                  <a:lnTo>
                    <a:pt x="0" y="1"/>
                  </a:lnTo>
                  <a:lnTo>
                    <a:pt x="0" y="1"/>
                  </a:lnTo>
                  <a:lnTo>
                    <a:pt x="0" y="2"/>
                  </a:lnTo>
                  <a:lnTo>
                    <a:pt x="0" y="3"/>
                  </a:lnTo>
                  <a:lnTo>
                    <a:pt x="1" y="20"/>
                  </a:lnTo>
                  <a:lnTo>
                    <a:pt x="4" y="21"/>
                  </a:lnTo>
                  <a:lnTo>
                    <a:pt x="4" y="16"/>
                  </a:lnTo>
                  <a:lnTo>
                    <a:pt x="3" y="11"/>
                  </a:lnTo>
                  <a:lnTo>
                    <a:pt x="3" y="6"/>
                  </a:lnTo>
                  <a:lnTo>
                    <a:pt x="2" y="1"/>
                  </a:lnTo>
                </a:path>
              </a:pathLst>
            </a:custGeom>
            <a:solidFill>
              <a:srgbClr val="282900"/>
            </a:solidFill>
            <a:ln w="12700">
              <a:noFill/>
            </a:ln>
          </p:spPr>
          <p:txBody>
            <a:bodyPr/>
            <a:p>
              <a:endParaRPr lang="zh-CN" altLang="en-US"/>
            </a:p>
          </p:txBody>
        </p:sp>
        <p:sp>
          <p:nvSpPr>
            <p:cNvPr id="16441" name="任意多边形 16440"/>
            <p:cNvSpPr/>
            <p:nvPr/>
          </p:nvSpPr>
          <p:spPr>
            <a:xfrm>
              <a:off x="5205" y="1561"/>
              <a:ext cx="11" cy="27"/>
            </a:xfrm>
            <a:custGeom>
              <a:avLst/>
              <a:gdLst/>
              <a:ahLst/>
              <a:cxnLst/>
              <a:pathLst>
                <a:path w="11" h="27">
                  <a:moveTo>
                    <a:pt x="5" y="1"/>
                  </a:moveTo>
                  <a:lnTo>
                    <a:pt x="1" y="0"/>
                  </a:lnTo>
                  <a:lnTo>
                    <a:pt x="1" y="1"/>
                  </a:lnTo>
                  <a:lnTo>
                    <a:pt x="0" y="1"/>
                  </a:lnTo>
                  <a:lnTo>
                    <a:pt x="0" y="3"/>
                  </a:lnTo>
                  <a:lnTo>
                    <a:pt x="0" y="4"/>
                  </a:lnTo>
                  <a:lnTo>
                    <a:pt x="3" y="25"/>
                  </a:lnTo>
                  <a:lnTo>
                    <a:pt x="10" y="26"/>
                  </a:lnTo>
                  <a:lnTo>
                    <a:pt x="9" y="20"/>
                  </a:lnTo>
                  <a:lnTo>
                    <a:pt x="8" y="14"/>
                  </a:lnTo>
                  <a:lnTo>
                    <a:pt x="7" y="7"/>
                  </a:lnTo>
                  <a:lnTo>
                    <a:pt x="5" y="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42" name="任意多边形 16441"/>
            <p:cNvSpPr/>
            <p:nvPr/>
          </p:nvSpPr>
          <p:spPr>
            <a:xfrm>
              <a:off x="5179" y="1563"/>
              <a:ext cx="30" cy="18"/>
            </a:xfrm>
            <a:custGeom>
              <a:avLst/>
              <a:gdLst/>
              <a:ahLst/>
              <a:cxnLst/>
              <a:pathLst>
                <a:path w="30" h="18">
                  <a:moveTo>
                    <a:pt x="27" y="0"/>
                  </a:moveTo>
                  <a:lnTo>
                    <a:pt x="23" y="0"/>
                  </a:lnTo>
                  <a:lnTo>
                    <a:pt x="23" y="0"/>
                  </a:lnTo>
                  <a:lnTo>
                    <a:pt x="23" y="1"/>
                  </a:lnTo>
                  <a:lnTo>
                    <a:pt x="23" y="1"/>
                  </a:lnTo>
                  <a:lnTo>
                    <a:pt x="23" y="2"/>
                  </a:lnTo>
                  <a:lnTo>
                    <a:pt x="24" y="17"/>
                  </a:lnTo>
                  <a:lnTo>
                    <a:pt x="29" y="17"/>
                  </a:lnTo>
                  <a:lnTo>
                    <a:pt x="29" y="13"/>
                  </a:lnTo>
                  <a:lnTo>
                    <a:pt x="29" y="8"/>
                  </a:lnTo>
                  <a:lnTo>
                    <a:pt x="28" y="4"/>
                  </a:lnTo>
                  <a:lnTo>
                    <a:pt x="27" y="0"/>
                  </a:lnTo>
                  <a:lnTo>
                    <a:pt x="1" y="10"/>
                  </a:lnTo>
                  <a:lnTo>
                    <a:pt x="12" y="10"/>
                  </a:lnTo>
                  <a:lnTo>
                    <a:pt x="13" y="10"/>
                  </a:lnTo>
                  <a:lnTo>
                    <a:pt x="13" y="11"/>
                  </a:lnTo>
                  <a:lnTo>
                    <a:pt x="13" y="13"/>
                  </a:lnTo>
                  <a:lnTo>
                    <a:pt x="12" y="13"/>
                  </a:lnTo>
                  <a:lnTo>
                    <a:pt x="1" y="13"/>
                  </a:lnTo>
                  <a:lnTo>
                    <a:pt x="0" y="13"/>
                  </a:lnTo>
                  <a:lnTo>
                    <a:pt x="0" y="11"/>
                  </a:lnTo>
                  <a:lnTo>
                    <a:pt x="0" y="10"/>
                  </a:lnTo>
                  <a:lnTo>
                    <a:pt x="1" y="10"/>
                  </a:lnTo>
                  <a:lnTo>
                    <a:pt x="27" y="0"/>
                  </a:lnTo>
                </a:path>
              </a:pathLst>
            </a:custGeom>
            <a:solidFill>
              <a:srgbClr val="FFE000"/>
            </a:solidFill>
            <a:ln w="12700">
              <a:noFill/>
            </a:ln>
          </p:spPr>
          <p:txBody>
            <a:bodyPr/>
            <a:p>
              <a:endParaRPr lang="zh-CN" altLang="en-US"/>
            </a:p>
          </p:txBody>
        </p:sp>
        <p:sp>
          <p:nvSpPr>
            <p:cNvPr id="16443" name="任意多边形 16442"/>
            <p:cNvSpPr/>
            <p:nvPr/>
          </p:nvSpPr>
          <p:spPr>
            <a:xfrm>
              <a:off x="5206" y="1563"/>
              <a:ext cx="9" cy="23"/>
            </a:xfrm>
            <a:custGeom>
              <a:avLst/>
              <a:gdLst/>
              <a:ahLst/>
              <a:cxnLst/>
              <a:pathLst>
                <a:path w="9" h="23">
                  <a:moveTo>
                    <a:pt x="6" y="0"/>
                  </a:moveTo>
                  <a:lnTo>
                    <a:pt x="1" y="0"/>
                  </a:lnTo>
                  <a:lnTo>
                    <a:pt x="0" y="0"/>
                  </a:lnTo>
                  <a:lnTo>
                    <a:pt x="0" y="1"/>
                  </a:lnTo>
                  <a:lnTo>
                    <a:pt x="0" y="2"/>
                  </a:lnTo>
                  <a:lnTo>
                    <a:pt x="0" y="3"/>
                  </a:lnTo>
                  <a:lnTo>
                    <a:pt x="2" y="22"/>
                  </a:lnTo>
                  <a:lnTo>
                    <a:pt x="8" y="22"/>
                  </a:lnTo>
                  <a:lnTo>
                    <a:pt x="8" y="16"/>
                  </a:lnTo>
                  <a:lnTo>
                    <a:pt x="8" y="11"/>
                  </a:lnTo>
                  <a:lnTo>
                    <a:pt x="7" y="6"/>
                  </a:lnTo>
                  <a:lnTo>
                    <a:pt x="6"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44" name="任意多边形 16443"/>
            <p:cNvSpPr/>
            <p:nvPr/>
          </p:nvSpPr>
          <p:spPr>
            <a:xfrm>
              <a:off x="5179" y="1577"/>
              <a:ext cx="17" cy="5"/>
            </a:xfrm>
            <a:custGeom>
              <a:avLst/>
              <a:gdLst/>
              <a:ahLst/>
              <a:cxnLst/>
              <a:pathLst>
                <a:path w="17" h="5">
                  <a:moveTo>
                    <a:pt x="1" y="0"/>
                  </a:moveTo>
                  <a:lnTo>
                    <a:pt x="15" y="0"/>
                  </a:lnTo>
                  <a:lnTo>
                    <a:pt x="16" y="0"/>
                  </a:lnTo>
                  <a:lnTo>
                    <a:pt x="16" y="1"/>
                  </a:lnTo>
                  <a:lnTo>
                    <a:pt x="16" y="4"/>
                  </a:lnTo>
                  <a:lnTo>
                    <a:pt x="15" y="4"/>
                  </a:lnTo>
                  <a:lnTo>
                    <a:pt x="1" y="4"/>
                  </a:lnTo>
                  <a:lnTo>
                    <a:pt x="0" y="4"/>
                  </a:lnTo>
                  <a:lnTo>
                    <a:pt x="0" y="1"/>
                  </a:lnTo>
                  <a:lnTo>
                    <a:pt x="0" y="0"/>
                  </a:lnTo>
                  <a:lnTo>
                    <a:pt x="1"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45" name="任意多边形 16444"/>
            <p:cNvSpPr/>
            <p:nvPr/>
          </p:nvSpPr>
          <p:spPr>
            <a:xfrm>
              <a:off x="4600" y="1551"/>
              <a:ext cx="49" cy="31"/>
            </a:xfrm>
            <a:custGeom>
              <a:avLst/>
              <a:gdLst/>
              <a:ahLst/>
              <a:cxnLst/>
              <a:pathLst>
                <a:path w="49" h="31">
                  <a:moveTo>
                    <a:pt x="1" y="0"/>
                  </a:moveTo>
                  <a:lnTo>
                    <a:pt x="13" y="0"/>
                  </a:lnTo>
                  <a:lnTo>
                    <a:pt x="14" y="0"/>
                  </a:lnTo>
                  <a:lnTo>
                    <a:pt x="15" y="0"/>
                  </a:lnTo>
                  <a:lnTo>
                    <a:pt x="15" y="1"/>
                  </a:lnTo>
                  <a:lnTo>
                    <a:pt x="15" y="2"/>
                  </a:lnTo>
                  <a:lnTo>
                    <a:pt x="15" y="25"/>
                  </a:lnTo>
                  <a:lnTo>
                    <a:pt x="15" y="27"/>
                  </a:lnTo>
                  <a:lnTo>
                    <a:pt x="14" y="28"/>
                  </a:lnTo>
                  <a:lnTo>
                    <a:pt x="13" y="28"/>
                  </a:lnTo>
                  <a:lnTo>
                    <a:pt x="2" y="28"/>
                  </a:lnTo>
                  <a:lnTo>
                    <a:pt x="1" y="20"/>
                  </a:lnTo>
                  <a:lnTo>
                    <a:pt x="0" y="13"/>
                  </a:lnTo>
                  <a:lnTo>
                    <a:pt x="0" y="6"/>
                  </a:lnTo>
                  <a:lnTo>
                    <a:pt x="1" y="0"/>
                  </a:lnTo>
                  <a:lnTo>
                    <a:pt x="29" y="24"/>
                  </a:lnTo>
                  <a:lnTo>
                    <a:pt x="46" y="24"/>
                  </a:lnTo>
                  <a:lnTo>
                    <a:pt x="47" y="24"/>
                  </a:lnTo>
                  <a:lnTo>
                    <a:pt x="47" y="24"/>
                  </a:lnTo>
                  <a:lnTo>
                    <a:pt x="48" y="24"/>
                  </a:lnTo>
                  <a:lnTo>
                    <a:pt x="48" y="25"/>
                  </a:lnTo>
                  <a:lnTo>
                    <a:pt x="48" y="29"/>
                  </a:lnTo>
                  <a:lnTo>
                    <a:pt x="47" y="30"/>
                  </a:lnTo>
                  <a:lnTo>
                    <a:pt x="46" y="30"/>
                  </a:lnTo>
                  <a:lnTo>
                    <a:pt x="29" y="29"/>
                  </a:lnTo>
                  <a:lnTo>
                    <a:pt x="28" y="29"/>
                  </a:lnTo>
                  <a:lnTo>
                    <a:pt x="28" y="28"/>
                  </a:lnTo>
                  <a:lnTo>
                    <a:pt x="28" y="24"/>
                  </a:lnTo>
                  <a:lnTo>
                    <a:pt x="28" y="24"/>
                  </a:lnTo>
                  <a:lnTo>
                    <a:pt x="29" y="24"/>
                  </a:lnTo>
                  <a:lnTo>
                    <a:pt x="1" y="0"/>
                  </a:lnTo>
                </a:path>
              </a:pathLst>
            </a:custGeom>
            <a:solidFill>
              <a:srgbClr val="FF0000"/>
            </a:solidFill>
            <a:ln w="12700">
              <a:noFill/>
            </a:ln>
          </p:spPr>
          <p:txBody>
            <a:bodyPr/>
            <a:p>
              <a:endParaRPr lang="zh-CN" altLang="en-US"/>
            </a:p>
          </p:txBody>
        </p:sp>
        <p:sp>
          <p:nvSpPr>
            <p:cNvPr id="16446" name="任意多边形 16445"/>
            <p:cNvSpPr/>
            <p:nvPr/>
          </p:nvSpPr>
          <p:spPr>
            <a:xfrm>
              <a:off x="4600" y="1551"/>
              <a:ext cx="18" cy="33"/>
            </a:xfrm>
            <a:custGeom>
              <a:avLst/>
              <a:gdLst/>
              <a:ahLst/>
              <a:cxnLst/>
              <a:pathLst>
                <a:path w="18" h="33">
                  <a:moveTo>
                    <a:pt x="1" y="0"/>
                  </a:moveTo>
                  <a:lnTo>
                    <a:pt x="14" y="0"/>
                  </a:lnTo>
                  <a:lnTo>
                    <a:pt x="15" y="0"/>
                  </a:lnTo>
                  <a:lnTo>
                    <a:pt x="16" y="0"/>
                  </a:lnTo>
                  <a:lnTo>
                    <a:pt x="17" y="1"/>
                  </a:lnTo>
                  <a:lnTo>
                    <a:pt x="17" y="3"/>
                  </a:lnTo>
                  <a:lnTo>
                    <a:pt x="16" y="29"/>
                  </a:lnTo>
                  <a:lnTo>
                    <a:pt x="16" y="31"/>
                  </a:lnTo>
                  <a:lnTo>
                    <a:pt x="15" y="32"/>
                  </a:lnTo>
                  <a:lnTo>
                    <a:pt x="14" y="32"/>
                  </a:lnTo>
                  <a:lnTo>
                    <a:pt x="2" y="32"/>
                  </a:lnTo>
                  <a:lnTo>
                    <a:pt x="1" y="24"/>
                  </a:lnTo>
                  <a:lnTo>
                    <a:pt x="0" y="15"/>
                  </a:lnTo>
                  <a:lnTo>
                    <a:pt x="0" y="7"/>
                  </a:lnTo>
                  <a:lnTo>
                    <a:pt x="1"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47" name="任意多边形 16446"/>
            <p:cNvSpPr/>
            <p:nvPr/>
          </p:nvSpPr>
          <p:spPr>
            <a:xfrm>
              <a:off x="4632" y="1579"/>
              <a:ext cx="22" cy="8"/>
            </a:xfrm>
            <a:custGeom>
              <a:avLst/>
              <a:gdLst/>
              <a:ahLst/>
              <a:cxnLst/>
              <a:pathLst>
                <a:path w="22" h="8">
                  <a:moveTo>
                    <a:pt x="1" y="0"/>
                  </a:moveTo>
                  <a:lnTo>
                    <a:pt x="19" y="0"/>
                  </a:lnTo>
                  <a:lnTo>
                    <a:pt x="20" y="0"/>
                  </a:lnTo>
                  <a:lnTo>
                    <a:pt x="20" y="1"/>
                  </a:lnTo>
                  <a:lnTo>
                    <a:pt x="21" y="1"/>
                  </a:lnTo>
                  <a:lnTo>
                    <a:pt x="21" y="2"/>
                  </a:lnTo>
                  <a:lnTo>
                    <a:pt x="21" y="6"/>
                  </a:lnTo>
                  <a:lnTo>
                    <a:pt x="20" y="7"/>
                  </a:lnTo>
                  <a:lnTo>
                    <a:pt x="19" y="7"/>
                  </a:lnTo>
                  <a:lnTo>
                    <a:pt x="1" y="6"/>
                  </a:lnTo>
                  <a:lnTo>
                    <a:pt x="0" y="6"/>
                  </a:lnTo>
                  <a:lnTo>
                    <a:pt x="0" y="5"/>
                  </a:lnTo>
                  <a:lnTo>
                    <a:pt x="0" y="1"/>
                  </a:lnTo>
                  <a:lnTo>
                    <a:pt x="0" y="0"/>
                  </a:lnTo>
                  <a:lnTo>
                    <a:pt x="1"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48" name="任意多边形 16447"/>
            <p:cNvSpPr/>
            <p:nvPr/>
          </p:nvSpPr>
          <p:spPr>
            <a:xfrm>
              <a:off x="4603" y="1592"/>
              <a:ext cx="7" cy="38"/>
            </a:xfrm>
            <a:custGeom>
              <a:avLst/>
              <a:gdLst/>
              <a:ahLst/>
              <a:cxnLst/>
              <a:pathLst>
                <a:path w="7" h="38">
                  <a:moveTo>
                    <a:pt x="0" y="0"/>
                  </a:moveTo>
                  <a:lnTo>
                    <a:pt x="0" y="0"/>
                  </a:lnTo>
                  <a:lnTo>
                    <a:pt x="1" y="2"/>
                  </a:lnTo>
                  <a:lnTo>
                    <a:pt x="3" y="4"/>
                  </a:lnTo>
                  <a:lnTo>
                    <a:pt x="5" y="6"/>
                  </a:lnTo>
                  <a:lnTo>
                    <a:pt x="6" y="8"/>
                  </a:lnTo>
                  <a:lnTo>
                    <a:pt x="5" y="37"/>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49" name="直接连接符 16448"/>
            <p:cNvSpPr/>
            <p:nvPr/>
          </p:nvSpPr>
          <p:spPr>
            <a:xfrm flipH="1" flipV="1">
              <a:off x="4581" y="1599"/>
              <a:ext cx="28" cy="2"/>
            </a:xfrm>
            <a:prstGeom prst="line">
              <a:avLst/>
            </a:prstGeom>
            <a:ln w="12700" cap="flat" cmpd="sng">
              <a:solidFill>
                <a:srgbClr val="282900"/>
              </a:solidFill>
              <a:prstDash val="solid"/>
              <a:headEnd type="none" w="med" len="med"/>
              <a:tailEnd type="none" w="med" len="med"/>
            </a:ln>
          </p:spPr>
        </p:sp>
        <p:sp>
          <p:nvSpPr>
            <p:cNvPr id="16450" name="直接连接符 16449"/>
            <p:cNvSpPr/>
            <p:nvPr/>
          </p:nvSpPr>
          <p:spPr>
            <a:xfrm flipH="1">
              <a:off x="5166" y="1621"/>
              <a:ext cx="50" cy="7"/>
            </a:xfrm>
            <a:prstGeom prst="line">
              <a:avLst/>
            </a:prstGeom>
            <a:ln w="12700" cap="flat" cmpd="sng">
              <a:solidFill>
                <a:srgbClr val="282900"/>
              </a:solidFill>
              <a:prstDash val="solid"/>
              <a:headEnd type="none" w="med" len="med"/>
              <a:tailEnd type="none" w="med" len="med"/>
            </a:ln>
          </p:spPr>
        </p:sp>
        <p:sp>
          <p:nvSpPr>
            <p:cNvPr id="16451" name="任意多边形 16450"/>
            <p:cNvSpPr/>
            <p:nvPr/>
          </p:nvSpPr>
          <p:spPr>
            <a:xfrm>
              <a:off x="4750" y="1554"/>
              <a:ext cx="173" cy="5"/>
            </a:xfrm>
            <a:custGeom>
              <a:avLst/>
              <a:gdLst/>
              <a:ahLst/>
              <a:cxnLst/>
              <a:pathLst>
                <a:path w="173" h="5">
                  <a:moveTo>
                    <a:pt x="145" y="0"/>
                  </a:moveTo>
                  <a:lnTo>
                    <a:pt x="169" y="0"/>
                  </a:lnTo>
                  <a:lnTo>
                    <a:pt x="170" y="0"/>
                  </a:lnTo>
                  <a:lnTo>
                    <a:pt x="170" y="0"/>
                  </a:lnTo>
                  <a:lnTo>
                    <a:pt x="172" y="3"/>
                  </a:lnTo>
                  <a:lnTo>
                    <a:pt x="172" y="4"/>
                  </a:lnTo>
                  <a:lnTo>
                    <a:pt x="171" y="4"/>
                  </a:lnTo>
                  <a:lnTo>
                    <a:pt x="170" y="4"/>
                  </a:lnTo>
                  <a:lnTo>
                    <a:pt x="169" y="4"/>
                  </a:lnTo>
                  <a:lnTo>
                    <a:pt x="145" y="4"/>
                  </a:lnTo>
                  <a:lnTo>
                    <a:pt x="144" y="4"/>
                  </a:lnTo>
                  <a:lnTo>
                    <a:pt x="143" y="4"/>
                  </a:lnTo>
                  <a:lnTo>
                    <a:pt x="143" y="3"/>
                  </a:lnTo>
                  <a:lnTo>
                    <a:pt x="143" y="0"/>
                  </a:lnTo>
                  <a:lnTo>
                    <a:pt x="143" y="0"/>
                  </a:lnTo>
                  <a:lnTo>
                    <a:pt x="144" y="0"/>
                  </a:lnTo>
                  <a:lnTo>
                    <a:pt x="145" y="0"/>
                  </a:lnTo>
                  <a:lnTo>
                    <a:pt x="2" y="0"/>
                  </a:lnTo>
                  <a:lnTo>
                    <a:pt x="26" y="0"/>
                  </a:lnTo>
                  <a:lnTo>
                    <a:pt x="27" y="0"/>
                  </a:lnTo>
                  <a:lnTo>
                    <a:pt x="27" y="1"/>
                  </a:lnTo>
                  <a:lnTo>
                    <a:pt x="28" y="4"/>
                  </a:lnTo>
                  <a:lnTo>
                    <a:pt x="28" y="4"/>
                  </a:lnTo>
                  <a:lnTo>
                    <a:pt x="27" y="4"/>
                  </a:lnTo>
                  <a:lnTo>
                    <a:pt x="26" y="4"/>
                  </a:lnTo>
                  <a:lnTo>
                    <a:pt x="2" y="4"/>
                  </a:lnTo>
                  <a:lnTo>
                    <a:pt x="1" y="4"/>
                  </a:lnTo>
                  <a:lnTo>
                    <a:pt x="0" y="4"/>
                  </a:lnTo>
                  <a:lnTo>
                    <a:pt x="0" y="4"/>
                  </a:lnTo>
                  <a:lnTo>
                    <a:pt x="0" y="1"/>
                  </a:lnTo>
                  <a:lnTo>
                    <a:pt x="0" y="0"/>
                  </a:lnTo>
                  <a:lnTo>
                    <a:pt x="1" y="0"/>
                  </a:lnTo>
                  <a:lnTo>
                    <a:pt x="2" y="0"/>
                  </a:lnTo>
                  <a:lnTo>
                    <a:pt x="145" y="0"/>
                  </a:lnTo>
                </a:path>
              </a:pathLst>
            </a:custGeom>
            <a:solidFill>
              <a:srgbClr val="282900"/>
            </a:solidFill>
            <a:ln w="12700">
              <a:noFill/>
            </a:ln>
          </p:spPr>
          <p:txBody>
            <a:bodyPr/>
            <a:p>
              <a:endParaRPr lang="zh-CN" altLang="en-US"/>
            </a:p>
          </p:txBody>
        </p:sp>
        <p:sp>
          <p:nvSpPr>
            <p:cNvPr id="16452" name="任意多边形 16451"/>
            <p:cNvSpPr/>
            <p:nvPr/>
          </p:nvSpPr>
          <p:spPr>
            <a:xfrm>
              <a:off x="4898" y="1554"/>
              <a:ext cx="30" cy="10"/>
            </a:xfrm>
            <a:custGeom>
              <a:avLst/>
              <a:gdLst/>
              <a:ahLst/>
              <a:cxnLst/>
              <a:pathLst>
                <a:path w="30" h="10">
                  <a:moveTo>
                    <a:pt x="2" y="0"/>
                  </a:moveTo>
                  <a:lnTo>
                    <a:pt x="26" y="0"/>
                  </a:lnTo>
                  <a:lnTo>
                    <a:pt x="27" y="0"/>
                  </a:lnTo>
                  <a:lnTo>
                    <a:pt x="27" y="1"/>
                  </a:lnTo>
                  <a:lnTo>
                    <a:pt x="29" y="7"/>
                  </a:lnTo>
                  <a:lnTo>
                    <a:pt x="29" y="8"/>
                  </a:lnTo>
                  <a:lnTo>
                    <a:pt x="28" y="8"/>
                  </a:lnTo>
                  <a:lnTo>
                    <a:pt x="27" y="9"/>
                  </a:lnTo>
                  <a:lnTo>
                    <a:pt x="26" y="9"/>
                  </a:lnTo>
                  <a:lnTo>
                    <a:pt x="2" y="9"/>
                  </a:lnTo>
                  <a:lnTo>
                    <a:pt x="1" y="8"/>
                  </a:lnTo>
                  <a:lnTo>
                    <a:pt x="0" y="8"/>
                  </a:lnTo>
                  <a:lnTo>
                    <a:pt x="0" y="7"/>
                  </a:lnTo>
                  <a:lnTo>
                    <a:pt x="0" y="1"/>
                  </a:lnTo>
                  <a:lnTo>
                    <a:pt x="0" y="0"/>
                  </a:lnTo>
                  <a:lnTo>
                    <a:pt x="1" y="0"/>
                  </a:lnTo>
                  <a:lnTo>
                    <a:pt x="2"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53" name="任意多边形 16452"/>
            <p:cNvSpPr/>
            <p:nvPr/>
          </p:nvSpPr>
          <p:spPr>
            <a:xfrm>
              <a:off x="4750" y="1554"/>
              <a:ext cx="30" cy="10"/>
            </a:xfrm>
            <a:custGeom>
              <a:avLst/>
              <a:gdLst/>
              <a:ahLst/>
              <a:cxnLst/>
              <a:pathLst>
                <a:path w="30" h="10">
                  <a:moveTo>
                    <a:pt x="2" y="0"/>
                  </a:moveTo>
                  <a:lnTo>
                    <a:pt x="27" y="0"/>
                  </a:lnTo>
                  <a:lnTo>
                    <a:pt x="28" y="1"/>
                  </a:lnTo>
                  <a:lnTo>
                    <a:pt x="28" y="2"/>
                  </a:lnTo>
                  <a:lnTo>
                    <a:pt x="29" y="8"/>
                  </a:lnTo>
                  <a:lnTo>
                    <a:pt x="29" y="9"/>
                  </a:lnTo>
                  <a:lnTo>
                    <a:pt x="28" y="9"/>
                  </a:lnTo>
                  <a:lnTo>
                    <a:pt x="27" y="9"/>
                  </a:lnTo>
                  <a:lnTo>
                    <a:pt x="2" y="9"/>
                  </a:lnTo>
                  <a:lnTo>
                    <a:pt x="1" y="9"/>
                  </a:lnTo>
                  <a:lnTo>
                    <a:pt x="0" y="9"/>
                  </a:lnTo>
                  <a:lnTo>
                    <a:pt x="0" y="8"/>
                  </a:lnTo>
                  <a:lnTo>
                    <a:pt x="0" y="2"/>
                  </a:lnTo>
                  <a:lnTo>
                    <a:pt x="0" y="1"/>
                  </a:lnTo>
                  <a:lnTo>
                    <a:pt x="1" y="0"/>
                  </a:lnTo>
                  <a:lnTo>
                    <a:pt x="2"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54" name="任意多边形 16453"/>
            <p:cNvSpPr/>
            <p:nvPr/>
          </p:nvSpPr>
          <p:spPr>
            <a:xfrm>
              <a:off x="4750" y="1553"/>
              <a:ext cx="173" cy="2"/>
            </a:xfrm>
            <a:custGeom>
              <a:avLst/>
              <a:gdLst/>
              <a:ahLst/>
              <a:cxnLst/>
              <a:pathLst>
                <a:path w="173" h="2">
                  <a:moveTo>
                    <a:pt x="143" y="0"/>
                  </a:moveTo>
                  <a:lnTo>
                    <a:pt x="170" y="0"/>
                  </a:lnTo>
                  <a:lnTo>
                    <a:pt x="171" y="0"/>
                  </a:lnTo>
                  <a:lnTo>
                    <a:pt x="172" y="0"/>
                  </a:lnTo>
                  <a:lnTo>
                    <a:pt x="172" y="1"/>
                  </a:lnTo>
                  <a:lnTo>
                    <a:pt x="172" y="1"/>
                  </a:lnTo>
                  <a:lnTo>
                    <a:pt x="171" y="1"/>
                  </a:lnTo>
                  <a:lnTo>
                    <a:pt x="170" y="1"/>
                  </a:lnTo>
                  <a:lnTo>
                    <a:pt x="143" y="1"/>
                  </a:lnTo>
                  <a:lnTo>
                    <a:pt x="143" y="0"/>
                  </a:lnTo>
                  <a:lnTo>
                    <a:pt x="143" y="0"/>
                  </a:lnTo>
                  <a:lnTo>
                    <a:pt x="0" y="0"/>
                  </a:lnTo>
                  <a:lnTo>
                    <a:pt x="27" y="0"/>
                  </a:lnTo>
                  <a:lnTo>
                    <a:pt x="28" y="0"/>
                  </a:lnTo>
                  <a:lnTo>
                    <a:pt x="28" y="0"/>
                  </a:lnTo>
                  <a:lnTo>
                    <a:pt x="28" y="1"/>
                  </a:lnTo>
                  <a:lnTo>
                    <a:pt x="28" y="1"/>
                  </a:lnTo>
                  <a:lnTo>
                    <a:pt x="27" y="1"/>
                  </a:lnTo>
                  <a:lnTo>
                    <a:pt x="0" y="1"/>
                  </a:lnTo>
                  <a:lnTo>
                    <a:pt x="0" y="1"/>
                  </a:lnTo>
                  <a:lnTo>
                    <a:pt x="0" y="0"/>
                  </a:lnTo>
                  <a:lnTo>
                    <a:pt x="0" y="0"/>
                  </a:lnTo>
                  <a:lnTo>
                    <a:pt x="143" y="0"/>
                  </a:lnTo>
                </a:path>
              </a:pathLst>
            </a:custGeom>
            <a:solidFill>
              <a:srgbClr val="FFFFFF"/>
            </a:solidFill>
            <a:ln w="12700">
              <a:noFill/>
            </a:ln>
          </p:spPr>
          <p:txBody>
            <a:bodyPr/>
            <a:p>
              <a:endParaRPr lang="zh-CN" altLang="en-US"/>
            </a:p>
          </p:txBody>
        </p:sp>
        <p:sp>
          <p:nvSpPr>
            <p:cNvPr id="16455" name="任意多边形 16454"/>
            <p:cNvSpPr/>
            <p:nvPr/>
          </p:nvSpPr>
          <p:spPr>
            <a:xfrm>
              <a:off x="4898" y="1553"/>
              <a:ext cx="30" cy="7"/>
            </a:xfrm>
            <a:custGeom>
              <a:avLst/>
              <a:gdLst/>
              <a:ahLst/>
              <a:cxnLst/>
              <a:pathLst>
                <a:path w="30" h="7">
                  <a:moveTo>
                    <a:pt x="0" y="0"/>
                  </a:moveTo>
                  <a:lnTo>
                    <a:pt x="27" y="0"/>
                  </a:lnTo>
                  <a:lnTo>
                    <a:pt x="28" y="0"/>
                  </a:lnTo>
                  <a:lnTo>
                    <a:pt x="29" y="1"/>
                  </a:lnTo>
                  <a:lnTo>
                    <a:pt x="29" y="5"/>
                  </a:lnTo>
                  <a:lnTo>
                    <a:pt x="29" y="6"/>
                  </a:lnTo>
                  <a:lnTo>
                    <a:pt x="28" y="6"/>
                  </a:lnTo>
                  <a:lnTo>
                    <a:pt x="27" y="6"/>
                  </a:lnTo>
                  <a:lnTo>
                    <a:pt x="0" y="6"/>
                  </a:lnTo>
                  <a:lnTo>
                    <a:pt x="0" y="1"/>
                  </a:lnTo>
                  <a:lnTo>
                    <a:pt x="0"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56" name="任意多边形 16455"/>
            <p:cNvSpPr/>
            <p:nvPr/>
          </p:nvSpPr>
          <p:spPr>
            <a:xfrm>
              <a:off x="4750" y="1554"/>
              <a:ext cx="30" cy="7"/>
            </a:xfrm>
            <a:custGeom>
              <a:avLst/>
              <a:gdLst/>
              <a:ahLst/>
              <a:cxnLst/>
              <a:pathLst>
                <a:path w="30" h="7">
                  <a:moveTo>
                    <a:pt x="0" y="0"/>
                  </a:moveTo>
                  <a:lnTo>
                    <a:pt x="28" y="0"/>
                  </a:lnTo>
                  <a:lnTo>
                    <a:pt x="29" y="0"/>
                  </a:lnTo>
                  <a:lnTo>
                    <a:pt x="29" y="1"/>
                  </a:lnTo>
                  <a:lnTo>
                    <a:pt x="29" y="5"/>
                  </a:lnTo>
                  <a:lnTo>
                    <a:pt x="29" y="6"/>
                  </a:lnTo>
                  <a:lnTo>
                    <a:pt x="28" y="6"/>
                  </a:lnTo>
                  <a:lnTo>
                    <a:pt x="0" y="6"/>
                  </a:lnTo>
                  <a:lnTo>
                    <a:pt x="0" y="5"/>
                  </a:lnTo>
                  <a:lnTo>
                    <a:pt x="0" y="1"/>
                  </a:lnTo>
                  <a:lnTo>
                    <a:pt x="0"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57" name="任意多边形 16456"/>
            <p:cNvSpPr/>
            <p:nvPr/>
          </p:nvSpPr>
          <p:spPr>
            <a:xfrm>
              <a:off x="4689" y="1580"/>
              <a:ext cx="94" cy="95"/>
            </a:xfrm>
            <a:custGeom>
              <a:avLst/>
              <a:gdLst/>
              <a:ahLst/>
              <a:cxnLst/>
              <a:pathLst>
                <a:path w="94" h="95">
                  <a:moveTo>
                    <a:pt x="47" y="0"/>
                  </a:moveTo>
                  <a:lnTo>
                    <a:pt x="56" y="1"/>
                  </a:lnTo>
                  <a:lnTo>
                    <a:pt x="65" y="4"/>
                  </a:lnTo>
                  <a:lnTo>
                    <a:pt x="73" y="8"/>
                  </a:lnTo>
                  <a:lnTo>
                    <a:pt x="80" y="13"/>
                  </a:lnTo>
                  <a:lnTo>
                    <a:pt x="86" y="21"/>
                  </a:lnTo>
                  <a:lnTo>
                    <a:pt x="89" y="30"/>
                  </a:lnTo>
                  <a:lnTo>
                    <a:pt x="93" y="38"/>
                  </a:lnTo>
                  <a:lnTo>
                    <a:pt x="93" y="47"/>
                  </a:lnTo>
                  <a:lnTo>
                    <a:pt x="92" y="57"/>
                  </a:lnTo>
                  <a:lnTo>
                    <a:pt x="89" y="65"/>
                  </a:lnTo>
                  <a:lnTo>
                    <a:pt x="85" y="73"/>
                  </a:lnTo>
                  <a:lnTo>
                    <a:pt x="79" y="81"/>
                  </a:lnTo>
                  <a:lnTo>
                    <a:pt x="72" y="86"/>
                  </a:lnTo>
                  <a:lnTo>
                    <a:pt x="64" y="90"/>
                  </a:lnTo>
                  <a:lnTo>
                    <a:pt x="55" y="93"/>
                  </a:lnTo>
                  <a:lnTo>
                    <a:pt x="46" y="94"/>
                  </a:lnTo>
                  <a:lnTo>
                    <a:pt x="37" y="93"/>
                  </a:lnTo>
                  <a:lnTo>
                    <a:pt x="28" y="90"/>
                  </a:lnTo>
                  <a:lnTo>
                    <a:pt x="20" y="85"/>
                  </a:lnTo>
                  <a:lnTo>
                    <a:pt x="13" y="79"/>
                  </a:lnTo>
                  <a:lnTo>
                    <a:pt x="7" y="72"/>
                  </a:lnTo>
                  <a:lnTo>
                    <a:pt x="4" y="64"/>
                  </a:lnTo>
                  <a:lnTo>
                    <a:pt x="1" y="56"/>
                  </a:lnTo>
                  <a:lnTo>
                    <a:pt x="0" y="46"/>
                  </a:lnTo>
                  <a:lnTo>
                    <a:pt x="1" y="36"/>
                  </a:lnTo>
                  <a:lnTo>
                    <a:pt x="4" y="27"/>
                  </a:lnTo>
                  <a:lnTo>
                    <a:pt x="8" y="20"/>
                  </a:lnTo>
                  <a:lnTo>
                    <a:pt x="13" y="13"/>
                  </a:lnTo>
                  <a:lnTo>
                    <a:pt x="21" y="7"/>
                  </a:lnTo>
                  <a:lnTo>
                    <a:pt x="29" y="4"/>
                  </a:lnTo>
                  <a:lnTo>
                    <a:pt x="38" y="1"/>
                  </a:lnTo>
                  <a:lnTo>
                    <a:pt x="47" y="0"/>
                  </a:lnTo>
                </a:path>
              </a:pathLst>
            </a:custGeom>
            <a:solidFill>
              <a:srgbClr val="282900"/>
            </a:solidFill>
            <a:ln w="12700">
              <a:noFill/>
            </a:ln>
          </p:spPr>
          <p:txBody>
            <a:bodyPr/>
            <a:p>
              <a:endParaRPr lang="zh-CN" altLang="en-US"/>
            </a:p>
          </p:txBody>
        </p:sp>
        <p:sp>
          <p:nvSpPr>
            <p:cNvPr id="16458" name="任意多边形 16457"/>
            <p:cNvSpPr/>
            <p:nvPr/>
          </p:nvSpPr>
          <p:spPr>
            <a:xfrm>
              <a:off x="4689" y="1580"/>
              <a:ext cx="100" cy="101"/>
            </a:xfrm>
            <a:custGeom>
              <a:avLst/>
              <a:gdLst/>
              <a:ahLst/>
              <a:cxnLst/>
              <a:pathLst>
                <a:path w="100" h="101">
                  <a:moveTo>
                    <a:pt x="50" y="0"/>
                  </a:moveTo>
                  <a:lnTo>
                    <a:pt x="50" y="0"/>
                  </a:lnTo>
                  <a:lnTo>
                    <a:pt x="60" y="1"/>
                  </a:lnTo>
                  <a:lnTo>
                    <a:pt x="69" y="4"/>
                  </a:lnTo>
                  <a:lnTo>
                    <a:pt x="78" y="9"/>
                  </a:lnTo>
                  <a:lnTo>
                    <a:pt x="86" y="14"/>
                  </a:lnTo>
                  <a:lnTo>
                    <a:pt x="91" y="22"/>
                  </a:lnTo>
                  <a:lnTo>
                    <a:pt x="95" y="31"/>
                  </a:lnTo>
                  <a:lnTo>
                    <a:pt x="99" y="40"/>
                  </a:lnTo>
                  <a:lnTo>
                    <a:pt x="99" y="50"/>
                  </a:lnTo>
                  <a:lnTo>
                    <a:pt x="98" y="61"/>
                  </a:lnTo>
                  <a:lnTo>
                    <a:pt x="95" y="70"/>
                  </a:lnTo>
                  <a:lnTo>
                    <a:pt x="90" y="78"/>
                  </a:lnTo>
                  <a:lnTo>
                    <a:pt x="84" y="86"/>
                  </a:lnTo>
                  <a:lnTo>
                    <a:pt x="77" y="91"/>
                  </a:lnTo>
                  <a:lnTo>
                    <a:pt x="69" y="96"/>
                  </a:lnTo>
                  <a:lnTo>
                    <a:pt x="59" y="99"/>
                  </a:lnTo>
                  <a:lnTo>
                    <a:pt x="49" y="100"/>
                  </a:lnTo>
                  <a:lnTo>
                    <a:pt x="39" y="99"/>
                  </a:lnTo>
                  <a:lnTo>
                    <a:pt x="30" y="95"/>
                  </a:lnTo>
                  <a:lnTo>
                    <a:pt x="21" y="90"/>
                  </a:lnTo>
                  <a:lnTo>
                    <a:pt x="14" y="84"/>
                  </a:lnTo>
                  <a:lnTo>
                    <a:pt x="8" y="76"/>
                  </a:lnTo>
                  <a:lnTo>
                    <a:pt x="4" y="68"/>
                  </a:lnTo>
                  <a:lnTo>
                    <a:pt x="1" y="59"/>
                  </a:lnTo>
                  <a:lnTo>
                    <a:pt x="0" y="49"/>
                  </a:lnTo>
                  <a:lnTo>
                    <a:pt x="1" y="38"/>
                  </a:lnTo>
                  <a:lnTo>
                    <a:pt x="4" y="29"/>
                  </a:lnTo>
                  <a:lnTo>
                    <a:pt x="9" y="21"/>
                  </a:lnTo>
                  <a:lnTo>
                    <a:pt x="14" y="13"/>
                  </a:lnTo>
                  <a:lnTo>
                    <a:pt x="23" y="8"/>
                  </a:lnTo>
                  <a:lnTo>
                    <a:pt x="30" y="4"/>
                  </a:lnTo>
                  <a:lnTo>
                    <a:pt x="40" y="1"/>
                  </a:lnTo>
                  <a:lnTo>
                    <a:pt x="50"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59" name="任意多边形 16458"/>
            <p:cNvSpPr/>
            <p:nvPr/>
          </p:nvSpPr>
          <p:spPr>
            <a:xfrm>
              <a:off x="4703" y="1593"/>
              <a:ext cx="67" cy="67"/>
            </a:xfrm>
            <a:custGeom>
              <a:avLst/>
              <a:gdLst/>
              <a:ahLst/>
              <a:cxnLst/>
              <a:pathLst>
                <a:path w="67" h="67">
                  <a:moveTo>
                    <a:pt x="33" y="0"/>
                  </a:moveTo>
                  <a:lnTo>
                    <a:pt x="39" y="1"/>
                  </a:lnTo>
                  <a:lnTo>
                    <a:pt x="45" y="4"/>
                  </a:lnTo>
                  <a:lnTo>
                    <a:pt x="51" y="6"/>
                  </a:lnTo>
                  <a:lnTo>
                    <a:pt x="56" y="11"/>
                  </a:lnTo>
                  <a:lnTo>
                    <a:pt x="60" y="16"/>
                  </a:lnTo>
                  <a:lnTo>
                    <a:pt x="63" y="21"/>
                  </a:lnTo>
                  <a:lnTo>
                    <a:pt x="65" y="27"/>
                  </a:lnTo>
                  <a:lnTo>
                    <a:pt x="66" y="33"/>
                  </a:lnTo>
                  <a:lnTo>
                    <a:pt x="64" y="40"/>
                  </a:lnTo>
                  <a:lnTo>
                    <a:pt x="62" y="47"/>
                  </a:lnTo>
                  <a:lnTo>
                    <a:pt x="60" y="52"/>
                  </a:lnTo>
                  <a:lnTo>
                    <a:pt x="55" y="57"/>
                  </a:lnTo>
                  <a:lnTo>
                    <a:pt x="50" y="62"/>
                  </a:lnTo>
                  <a:lnTo>
                    <a:pt x="45" y="64"/>
                  </a:lnTo>
                  <a:lnTo>
                    <a:pt x="39" y="66"/>
                  </a:lnTo>
                  <a:lnTo>
                    <a:pt x="32" y="66"/>
                  </a:lnTo>
                  <a:lnTo>
                    <a:pt x="26" y="66"/>
                  </a:lnTo>
                  <a:lnTo>
                    <a:pt x="19" y="63"/>
                  </a:lnTo>
                  <a:lnTo>
                    <a:pt x="14" y="61"/>
                  </a:lnTo>
                  <a:lnTo>
                    <a:pt x="9" y="56"/>
                  </a:lnTo>
                  <a:lnTo>
                    <a:pt x="5" y="51"/>
                  </a:lnTo>
                  <a:lnTo>
                    <a:pt x="3" y="46"/>
                  </a:lnTo>
                  <a:lnTo>
                    <a:pt x="0" y="39"/>
                  </a:lnTo>
                  <a:lnTo>
                    <a:pt x="0" y="33"/>
                  </a:lnTo>
                  <a:lnTo>
                    <a:pt x="0" y="26"/>
                  </a:lnTo>
                  <a:lnTo>
                    <a:pt x="3" y="19"/>
                  </a:lnTo>
                  <a:lnTo>
                    <a:pt x="5" y="14"/>
                  </a:lnTo>
                  <a:lnTo>
                    <a:pt x="10" y="10"/>
                  </a:lnTo>
                  <a:lnTo>
                    <a:pt x="14" y="5"/>
                  </a:lnTo>
                  <a:lnTo>
                    <a:pt x="19" y="3"/>
                  </a:lnTo>
                  <a:lnTo>
                    <a:pt x="26" y="1"/>
                  </a:lnTo>
                  <a:lnTo>
                    <a:pt x="33" y="0"/>
                  </a:lnTo>
                </a:path>
              </a:pathLst>
            </a:custGeom>
            <a:solidFill>
              <a:srgbClr val="999999"/>
            </a:solidFill>
            <a:ln w="12700">
              <a:noFill/>
            </a:ln>
          </p:spPr>
          <p:txBody>
            <a:bodyPr/>
            <a:p>
              <a:endParaRPr lang="zh-CN" altLang="en-US"/>
            </a:p>
          </p:txBody>
        </p:sp>
        <p:sp>
          <p:nvSpPr>
            <p:cNvPr id="16460" name="任意多边形 16459"/>
            <p:cNvSpPr/>
            <p:nvPr/>
          </p:nvSpPr>
          <p:spPr>
            <a:xfrm>
              <a:off x="4703" y="1593"/>
              <a:ext cx="73" cy="73"/>
            </a:xfrm>
            <a:custGeom>
              <a:avLst/>
              <a:gdLst/>
              <a:ahLst/>
              <a:cxnLst/>
              <a:pathLst>
                <a:path w="73" h="73">
                  <a:moveTo>
                    <a:pt x="36" y="0"/>
                  </a:moveTo>
                  <a:lnTo>
                    <a:pt x="36" y="0"/>
                  </a:lnTo>
                  <a:lnTo>
                    <a:pt x="42" y="1"/>
                  </a:lnTo>
                  <a:lnTo>
                    <a:pt x="49" y="4"/>
                  </a:lnTo>
                  <a:lnTo>
                    <a:pt x="56" y="7"/>
                  </a:lnTo>
                  <a:lnTo>
                    <a:pt x="61" y="12"/>
                  </a:lnTo>
                  <a:lnTo>
                    <a:pt x="65" y="17"/>
                  </a:lnTo>
                  <a:lnTo>
                    <a:pt x="69" y="23"/>
                  </a:lnTo>
                  <a:lnTo>
                    <a:pt x="71" y="30"/>
                  </a:lnTo>
                  <a:lnTo>
                    <a:pt x="72" y="36"/>
                  </a:lnTo>
                  <a:lnTo>
                    <a:pt x="70" y="44"/>
                  </a:lnTo>
                  <a:lnTo>
                    <a:pt x="68" y="51"/>
                  </a:lnTo>
                  <a:lnTo>
                    <a:pt x="65" y="57"/>
                  </a:lnTo>
                  <a:lnTo>
                    <a:pt x="60" y="62"/>
                  </a:lnTo>
                  <a:lnTo>
                    <a:pt x="55" y="67"/>
                  </a:lnTo>
                  <a:lnTo>
                    <a:pt x="49" y="70"/>
                  </a:lnTo>
                  <a:lnTo>
                    <a:pt x="42" y="72"/>
                  </a:lnTo>
                  <a:lnTo>
                    <a:pt x="35" y="72"/>
                  </a:lnTo>
                  <a:lnTo>
                    <a:pt x="28" y="72"/>
                  </a:lnTo>
                  <a:lnTo>
                    <a:pt x="21" y="69"/>
                  </a:lnTo>
                  <a:lnTo>
                    <a:pt x="15" y="66"/>
                  </a:lnTo>
                  <a:lnTo>
                    <a:pt x="10" y="61"/>
                  </a:lnTo>
                  <a:lnTo>
                    <a:pt x="6" y="56"/>
                  </a:lnTo>
                  <a:lnTo>
                    <a:pt x="3" y="50"/>
                  </a:lnTo>
                  <a:lnTo>
                    <a:pt x="0" y="42"/>
                  </a:lnTo>
                  <a:lnTo>
                    <a:pt x="0" y="36"/>
                  </a:lnTo>
                  <a:lnTo>
                    <a:pt x="0" y="28"/>
                  </a:lnTo>
                  <a:lnTo>
                    <a:pt x="3" y="21"/>
                  </a:lnTo>
                  <a:lnTo>
                    <a:pt x="6" y="15"/>
                  </a:lnTo>
                  <a:lnTo>
                    <a:pt x="11" y="11"/>
                  </a:lnTo>
                  <a:lnTo>
                    <a:pt x="15" y="6"/>
                  </a:lnTo>
                  <a:lnTo>
                    <a:pt x="21" y="3"/>
                  </a:lnTo>
                  <a:lnTo>
                    <a:pt x="28" y="1"/>
                  </a:lnTo>
                  <a:lnTo>
                    <a:pt x="36"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61" name="任意多边形 16460"/>
            <p:cNvSpPr/>
            <p:nvPr/>
          </p:nvSpPr>
          <p:spPr>
            <a:xfrm>
              <a:off x="4707" y="1598"/>
              <a:ext cx="59" cy="59"/>
            </a:xfrm>
            <a:custGeom>
              <a:avLst/>
              <a:gdLst/>
              <a:ahLst/>
              <a:cxnLst/>
              <a:pathLst>
                <a:path w="59" h="59">
                  <a:moveTo>
                    <a:pt x="29" y="0"/>
                  </a:moveTo>
                  <a:lnTo>
                    <a:pt x="35" y="1"/>
                  </a:lnTo>
                  <a:lnTo>
                    <a:pt x="40" y="3"/>
                  </a:lnTo>
                  <a:lnTo>
                    <a:pt x="45" y="5"/>
                  </a:lnTo>
                  <a:lnTo>
                    <a:pt x="49" y="9"/>
                  </a:lnTo>
                  <a:lnTo>
                    <a:pt x="53" y="13"/>
                  </a:lnTo>
                  <a:lnTo>
                    <a:pt x="56" y="18"/>
                  </a:lnTo>
                  <a:lnTo>
                    <a:pt x="58" y="23"/>
                  </a:lnTo>
                  <a:lnTo>
                    <a:pt x="58" y="29"/>
                  </a:lnTo>
                  <a:lnTo>
                    <a:pt x="57" y="35"/>
                  </a:lnTo>
                  <a:lnTo>
                    <a:pt x="55" y="41"/>
                  </a:lnTo>
                  <a:lnTo>
                    <a:pt x="53" y="46"/>
                  </a:lnTo>
                  <a:lnTo>
                    <a:pt x="49" y="50"/>
                  </a:lnTo>
                  <a:lnTo>
                    <a:pt x="45" y="53"/>
                  </a:lnTo>
                  <a:lnTo>
                    <a:pt x="40" y="56"/>
                  </a:lnTo>
                  <a:lnTo>
                    <a:pt x="34" y="57"/>
                  </a:lnTo>
                  <a:lnTo>
                    <a:pt x="29" y="58"/>
                  </a:lnTo>
                  <a:lnTo>
                    <a:pt x="23" y="57"/>
                  </a:lnTo>
                  <a:lnTo>
                    <a:pt x="17" y="55"/>
                  </a:lnTo>
                  <a:lnTo>
                    <a:pt x="12" y="53"/>
                  </a:lnTo>
                  <a:lnTo>
                    <a:pt x="8" y="49"/>
                  </a:lnTo>
                  <a:lnTo>
                    <a:pt x="5" y="44"/>
                  </a:lnTo>
                  <a:lnTo>
                    <a:pt x="2" y="39"/>
                  </a:lnTo>
                  <a:lnTo>
                    <a:pt x="1" y="34"/>
                  </a:lnTo>
                  <a:lnTo>
                    <a:pt x="0" y="28"/>
                  </a:lnTo>
                  <a:lnTo>
                    <a:pt x="1" y="22"/>
                  </a:lnTo>
                  <a:lnTo>
                    <a:pt x="3" y="16"/>
                  </a:lnTo>
                  <a:lnTo>
                    <a:pt x="5" y="12"/>
                  </a:lnTo>
                  <a:lnTo>
                    <a:pt x="9" y="8"/>
                  </a:lnTo>
                  <a:lnTo>
                    <a:pt x="13" y="5"/>
                  </a:lnTo>
                  <a:lnTo>
                    <a:pt x="18" y="2"/>
                  </a:lnTo>
                  <a:lnTo>
                    <a:pt x="23" y="1"/>
                  </a:lnTo>
                  <a:lnTo>
                    <a:pt x="29" y="0"/>
                  </a:lnTo>
                </a:path>
              </a:pathLst>
            </a:custGeom>
            <a:solidFill>
              <a:srgbClr val="E5E5E5"/>
            </a:solidFill>
            <a:ln w="12700">
              <a:noFill/>
            </a:ln>
          </p:spPr>
          <p:txBody>
            <a:bodyPr/>
            <a:p>
              <a:endParaRPr lang="zh-CN" altLang="en-US"/>
            </a:p>
          </p:txBody>
        </p:sp>
        <p:sp>
          <p:nvSpPr>
            <p:cNvPr id="16462" name="任意多边形 16461"/>
            <p:cNvSpPr/>
            <p:nvPr/>
          </p:nvSpPr>
          <p:spPr>
            <a:xfrm>
              <a:off x="4707" y="1598"/>
              <a:ext cx="65" cy="65"/>
            </a:xfrm>
            <a:custGeom>
              <a:avLst/>
              <a:gdLst/>
              <a:ahLst/>
              <a:cxnLst/>
              <a:pathLst>
                <a:path w="65" h="65">
                  <a:moveTo>
                    <a:pt x="32" y="0"/>
                  </a:moveTo>
                  <a:lnTo>
                    <a:pt x="32" y="0"/>
                  </a:lnTo>
                  <a:lnTo>
                    <a:pt x="38" y="1"/>
                  </a:lnTo>
                  <a:lnTo>
                    <a:pt x="44" y="3"/>
                  </a:lnTo>
                  <a:lnTo>
                    <a:pt x="50" y="6"/>
                  </a:lnTo>
                  <a:lnTo>
                    <a:pt x="54" y="10"/>
                  </a:lnTo>
                  <a:lnTo>
                    <a:pt x="58" y="14"/>
                  </a:lnTo>
                  <a:lnTo>
                    <a:pt x="62" y="20"/>
                  </a:lnTo>
                  <a:lnTo>
                    <a:pt x="64" y="26"/>
                  </a:lnTo>
                  <a:lnTo>
                    <a:pt x="64" y="32"/>
                  </a:lnTo>
                  <a:lnTo>
                    <a:pt x="63" y="38"/>
                  </a:lnTo>
                  <a:lnTo>
                    <a:pt x="61" y="45"/>
                  </a:lnTo>
                  <a:lnTo>
                    <a:pt x="58" y="51"/>
                  </a:lnTo>
                  <a:lnTo>
                    <a:pt x="54" y="55"/>
                  </a:lnTo>
                  <a:lnTo>
                    <a:pt x="50" y="58"/>
                  </a:lnTo>
                  <a:lnTo>
                    <a:pt x="44" y="62"/>
                  </a:lnTo>
                  <a:lnTo>
                    <a:pt x="37" y="63"/>
                  </a:lnTo>
                  <a:lnTo>
                    <a:pt x="32" y="64"/>
                  </a:lnTo>
                  <a:lnTo>
                    <a:pt x="25" y="63"/>
                  </a:lnTo>
                  <a:lnTo>
                    <a:pt x="19" y="61"/>
                  </a:lnTo>
                  <a:lnTo>
                    <a:pt x="13" y="58"/>
                  </a:lnTo>
                  <a:lnTo>
                    <a:pt x="9" y="54"/>
                  </a:lnTo>
                  <a:lnTo>
                    <a:pt x="6" y="49"/>
                  </a:lnTo>
                  <a:lnTo>
                    <a:pt x="2" y="43"/>
                  </a:lnTo>
                  <a:lnTo>
                    <a:pt x="1" y="37"/>
                  </a:lnTo>
                  <a:lnTo>
                    <a:pt x="0" y="31"/>
                  </a:lnTo>
                  <a:lnTo>
                    <a:pt x="1" y="24"/>
                  </a:lnTo>
                  <a:lnTo>
                    <a:pt x="3" y="18"/>
                  </a:lnTo>
                  <a:lnTo>
                    <a:pt x="6" y="13"/>
                  </a:lnTo>
                  <a:lnTo>
                    <a:pt x="10" y="9"/>
                  </a:lnTo>
                  <a:lnTo>
                    <a:pt x="14" y="6"/>
                  </a:lnTo>
                  <a:lnTo>
                    <a:pt x="20" y="2"/>
                  </a:lnTo>
                  <a:lnTo>
                    <a:pt x="26" y="1"/>
                  </a:lnTo>
                  <a:lnTo>
                    <a:pt x="32"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63" name="任意多边形 16462"/>
            <p:cNvSpPr/>
            <p:nvPr/>
          </p:nvSpPr>
          <p:spPr>
            <a:xfrm>
              <a:off x="4708" y="1599"/>
              <a:ext cx="56" cy="56"/>
            </a:xfrm>
            <a:custGeom>
              <a:avLst/>
              <a:gdLst/>
              <a:ahLst/>
              <a:cxnLst/>
              <a:pathLst>
                <a:path w="56" h="56">
                  <a:moveTo>
                    <a:pt x="1" y="34"/>
                  </a:moveTo>
                  <a:lnTo>
                    <a:pt x="0" y="31"/>
                  </a:lnTo>
                  <a:lnTo>
                    <a:pt x="0" y="28"/>
                  </a:lnTo>
                  <a:lnTo>
                    <a:pt x="0" y="24"/>
                  </a:lnTo>
                  <a:lnTo>
                    <a:pt x="1" y="20"/>
                  </a:lnTo>
                  <a:lnTo>
                    <a:pt x="5" y="21"/>
                  </a:lnTo>
                  <a:lnTo>
                    <a:pt x="4" y="24"/>
                  </a:lnTo>
                  <a:lnTo>
                    <a:pt x="4" y="28"/>
                  </a:lnTo>
                  <a:lnTo>
                    <a:pt x="4" y="30"/>
                  </a:lnTo>
                  <a:lnTo>
                    <a:pt x="5" y="33"/>
                  </a:lnTo>
                  <a:lnTo>
                    <a:pt x="1" y="34"/>
                  </a:lnTo>
                  <a:lnTo>
                    <a:pt x="14" y="50"/>
                  </a:lnTo>
                  <a:lnTo>
                    <a:pt x="11" y="48"/>
                  </a:lnTo>
                  <a:lnTo>
                    <a:pt x="8" y="46"/>
                  </a:lnTo>
                  <a:lnTo>
                    <a:pt x="6" y="44"/>
                  </a:lnTo>
                  <a:lnTo>
                    <a:pt x="4" y="40"/>
                  </a:lnTo>
                  <a:lnTo>
                    <a:pt x="8" y="39"/>
                  </a:lnTo>
                  <a:lnTo>
                    <a:pt x="9" y="40"/>
                  </a:lnTo>
                  <a:lnTo>
                    <a:pt x="11" y="43"/>
                  </a:lnTo>
                  <a:lnTo>
                    <a:pt x="14" y="45"/>
                  </a:lnTo>
                  <a:lnTo>
                    <a:pt x="15" y="46"/>
                  </a:lnTo>
                  <a:lnTo>
                    <a:pt x="14" y="50"/>
                  </a:lnTo>
                  <a:lnTo>
                    <a:pt x="34" y="55"/>
                  </a:lnTo>
                  <a:lnTo>
                    <a:pt x="31" y="55"/>
                  </a:lnTo>
                  <a:lnTo>
                    <a:pt x="28" y="55"/>
                  </a:lnTo>
                  <a:lnTo>
                    <a:pt x="24" y="55"/>
                  </a:lnTo>
                  <a:lnTo>
                    <a:pt x="21" y="53"/>
                  </a:lnTo>
                  <a:lnTo>
                    <a:pt x="22" y="49"/>
                  </a:lnTo>
                  <a:lnTo>
                    <a:pt x="25" y="51"/>
                  </a:lnTo>
                  <a:lnTo>
                    <a:pt x="28" y="51"/>
                  </a:lnTo>
                  <a:lnTo>
                    <a:pt x="30" y="51"/>
                  </a:lnTo>
                  <a:lnTo>
                    <a:pt x="33" y="50"/>
                  </a:lnTo>
                  <a:lnTo>
                    <a:pt x="34" y="55"/>
                  </a:lnTo>
                  <a:lnTo>
                    <a:pt x="51" y="41"/>
                  </a:lnTo>
                  <a:lnTo>
                    <a:pt x="49" y="45"/>
                  </a:lnTo>
                  <a:lnTo>
                    <a:pt x="47" y="47"/>
                  </a:lnTo>
                  <a:lnTo>
                    <a:pt x="44" y="50"/>
                  </a:lnTo>
                  <a:lnTo>
                    <a:pt x="41" y="52"/>
                  </a:lnTo>
                  <a:lnTo>
                    <a:pt x="39" y="48"/>
                  </a:lnTo>
                  <a:lnTo>
                    <a:pt x="41" y="46"/>
                  </a:lnTo>
                  <a:lnTo>
                    <a:pt x="44" y="44"/>
                  </a:lnTo>
                  <a:lnTo>
                    <a:pt x="46" y="42"/>
                  </a:lnTo>
                  <a:lnTo>
                    <a:pt x="47" y="40"/>
                  </a:lnTo>
                  <a:lnTo>
                    <a:pt x="51" y="41"/>
                  </a:lnTo>
                  <a:lnTo>
                    <a:pt x="54" y="21"/>
                  </a:lnTo>
                  <a:lnTo>
                    <a:pt x="55" y="25"/>
                  </a:lnTo>
                  <a:lnTo>
                    <a:pt x="55" y="28"/>
                  </a:lnTo>
                  <a:lnTo>
                    <a:pt x="55" y="32"/>
                  </a:lnTo>
                  <a:lnTo>
                    <a:pt x="54" y="34"/>
                  </a:lnTo>
                  <a:lnTo>
                    <a:pt x="49" y="34"/>
                  </a:lnTo>
                  <a:lnTo>
                    <a:pt x="50" y="31"/>
                  </a:lnTo>
                  <a:lnTo>
                    <a:pt x="50" y="28"/>
                  </a:lnTo>
                  <a:lnTo>
                    <a:pt x="50" y="26"/>
                  </a:lnTo>
                  <a:lnTo>
                    <a:pt x="49" y="23"/>
                  </a:lnTo>
                  <a:lnTo>
                    <a:pt x="54" y="21"/>
                  </a:lnTo>
                  <a:lnTo>
                    <a:pt x="41" y="5"/>
                  </a:lnTo>
                  <a:lnTo>
                    <a:pt x="44" y="7"/>
                  </a:lnTo>
                  <a:lnTo>
                    <a:pt x="46" y="9"/>
                  </a:lnTo>
                  <a:lnTo>
                    <a:pt x="49" y="12"/>
                  </a:lnTo>
                  <a:lnTo>
                    <a:pt x="51" y="15"/>
                  </a:lnTo>
                  <a:lnTo>
                    <a:pt x="47" y="16"/>
                  </a:lnTo>
                  <a:lnTo>
                    <a:pt x="45" y="14"/>
                  </a:lnTo>
                  <a:lnTo>
                    <a:pt x="43" y="12"/>
                  </a:lnTo>
                  <a:lnTo>
                    <a:pt x="41" y="10"/>
                  </a:lnTo>
                  <a:lnTo>
                    <a:pt x="39" y="9"/>
                  </a:lnTo>
                  <a:lnTo>
                    <a:pt x="41" y="5"/>
                  </a:lnTo>
                  <a:lnTo>
                    <a:pt x="21" y="0"/>
                  </a:lnTo>
                  <a:lnTo>
                    <a:pt x="23" y="0"/>
                  </a:lnTo>
                  <a:lnTo>
                    <a:pt x="27" y="0"/>
                  </a:lnTo>
                  <a:lnTo>
                    <a:pt x="30" y="1"/>
                  </a:lnTo>
                  <a:lnTo>
                    <a:pt x="34" y="2"/>
                  </a:lnTo>
                  <a:lnTo>
                    <a:pt x="33" y="6"/>
                  </a:lnTo>
                  <a:lnTo>
                    <a:pt x="30" y="5"/>
                  </a:lnTo>
                  <a:lnTo>
                    <a:pt x="27" y="5"/>
                  </a:lnTo>
                  <a:lnTo>
                    <a:pt x="24" y="5"/>
                  </a:lnTo>
                  <a:lnTo>
                    <a:pt x="22" y="5"/>
                  </a:lnTo>
                  <a:lnTo>
                    <a:pt x="21" y="0"/>
                  </a:lnTo>
                  <a:lnTo>
                    <a:pt x="4" y="14"/>
                  </a:lnTo>
                  <a:lnTo>
                    <a:pt x="6" y="10"/>
                  </a:lnTo>
                  <a:lnTo>
                    <a:pt x="8" y="8"/>
                  </a:lnTo>
                  <a:lnTo>
                    <a:pt x="11" y="5"/>
                  </a:lnTo>
                  <a:lnTo>
                    <a:pt x="14" y="3"/>
                  </a:lnTo>
                  <a:lnTo>
                    <a:pt x="15" y="7"/>
                  </a:lnTo>
                  <a:lnTo>
                    <a:pt x="13" y="9"/>
                  </a:lnTo>
                  <a:lnTo>
                    <a:pt x="11" y="11"/>
                  </a:lnTo>
                  <a:lnTo>
                    <a:pt x="9" y="13"/>
                  </a:lnTo>
                  <a:lnTo>
                    <a:pt x="8" y="15"/>
                  </a:lnTo>
                  <a:lnTo>
                    <a:pt x="4" y="14"/>
                  </a:lnTo>
                  <a:lnTo>
                    <a:pt x="1" y="34"/>
                  </a:lnTo>
                </a:path>
              </a:pathLst>
            </a:custGeom>
            <a:solidFill>
              <a:srgbClr val="BFBFBF"/>
            </a:solidFill>
            <a:ln w="12700">
              <a:noFill/>
            </a:ln>
          </p:spPr>
          <p:txBody>
            <a:bodyPr/>
            <a:p>
              <a:endParaRPr lang="zh-CN" altLang="en-US"/>
            </a:p>
          </p:txBody>
        </p:sp>
        <p:sp>
          <p:nvSpPr>
            <p:cNvPr id="16464" name="任意多边形 16463"/>
            <p:cNvSpPr/>
            <p:nvPr/>
          </p:nvSpPr>
          <p:spPr>
            <a:xfrm>
              <a:off x="4708" y="1621"/>
              <a:ext cx="7" cy="16"/>
            </a:xfrm>
            <a:custGeom>
              <a:avLst/>
              <a:gdLst/>
              <a:ahLst/>
              <a:cxnLst/>
              <a:pathLst>
                <a:path w="7" h="16">
                  <a:moveTo>
                    <a:pt x="1" y="15"/>
                  </a:moveTo>
                  <a:lnTo>
                    <a:pt x="1" y="15"/>
                  </a:lnTo>
                  <a:lnTo>
                    <a:pt x="0" y="12"/>
                  </a:lnTo>
                  <a:lnTo>
                    <a:pt x="0" y="8"/>
                  </a:lnTo>
                  <a:lnTo>
                    <a:pt x="0" y="5"/>
                  </a:lnTo>
                  <a:lnTo>
                    <a:pt x="1" y="0"/>
                  </a:lnTo>
                  <a:lnTo>
                    <a:pt x="6" y="2"/>
                  </a:lnTo>
                  <a:lnTo>
                    <a:pt x="5" y="5"/>
                  </a:lnTo>
                  <a:lnTo>
                    <a:pt x="5" y="8"/>
                  </a:lnTo>
                  <a:lnTo>
                    <a:pt x="5" y="11"/>
                  </a:lnTo>
                  <a:lnTo>
                    <a:pt x="6" y="14"/>
                  </a:lnTo>
                  <a:lnTo>
                    <a:pt x="1" y="15"/>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65" name="任意多边形 16464"/>
            <p:cNvSpPr/>
            <p:nvPr/>
          </p:nvSpPr>
          <p:spPr>
            <a:xfrm>
              <a:off x="4713" y="1642"/>
              <a:ext cx="13" cy="13"/>
            </a:xfrm>
            <a:custGeom>
              <a:avLst/>
              <a:gdLst/>
              <a:ahLst/>
              <a:cxnLst/>
              <a:pathLst>
                <a:path w="13" h="13">
                  <a:moveTo>
                    <a:pt x="10" y="12"/>
                  </a:moveTo>
                  <a:lnTo>
                    <a:pt x="10" y="12"/>
                  </a:lnTo>
                  <a:lnTo>
                    <a:pt x="7" y="10"/>
                  </a:lnTo>
                  <a:lnTo>
                    <a:pt x="4" y="7"/>
                  </a:lnTo>
                  <a:lnTo>
                    <a:pt x="2" y="6"/>
                  </a:lnTo>
                  <a:lnTo>
                    <a:pt x="0" y="2"/>
                  </a:lnTo>
                  <a:lnTo>
                    <a:pt x="4" y="0"/>
                  </a:lnTo>
                  <a:lnTo>
                    <a:pt x="6" y="2"/>
                  </a:lnTo>
                  <a:lnTo>
                    <a:pt x="7" y="5"/>
                  </a:lnTo>
                  <a:lnTo>
                    <a:pt x="10" y="6"/>
                  </a:lnTo>
                  <a:lnTo>
                    <a:pt x="12" y="8"/>
                  </a:lnTo>
                  <a:lnTo>
                    <a:pt x="10" y="12"/>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66" name="任意多边形 16465"/>
            <p:cNvSpPr/>
            <p:nvPr/>
          </p:nvSpPr>
          <p:spPr>
            <a:xfrm>
              <a:off x="4731" y="1653"/>
              <a:ext cx="15" cy="8"/>
            </a:xfrm>
            <a:custGeom>
              <a:avLst/>
              <a:gdLst/>
              <a:ahLst/>
              <a:cxnLst/>
              <a:pathLst>
                <a:path w="15" h="8">
                  <a:moveTo>
                    <a:pt x="14" y="7"/>
                  </a:moveTo>
                  <a:lnTo>
                    <a:pt x="14" y="7"/>
                  </a:lnTo>
                  <a:lnTo>
                    <a:pt x="11" y="7"/>
                  </a:lnTo>
                  <a:lnTo>
                    <a:pt x="7" y="7"/>
                  </a:lnTo>
                  <a:lnTo>
                    <a:pt x="4" y="7"/>
                  </a:lnTo>
                  <a:lnTo>
                    <a:pt x="0" y="5"/>
                  </a:lnTo>
                  <a:lnTo>
                    <a:pt x="2" y="0"/>
                  </a:lnTo>
                  <a:lnTo>
                    <a:pt x="5" y="2"/>
                  </a:lnTo>
                  <a:lnTo>
                    <a:pt x="7" y="2"/>
                  </a:lnTo>
                  <a:lnTo>
                    <a:pt x="10" y="2"/>
                  </a:lnTo>
                  <a:lnTo>
                    <a:pt x="13" y="1"/>
                  </a:lnTo>
                  <a:lnTo>
                    <a:pt x="14" y="7"/>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67" name="任意多边形 16466"/>
            <p:cNvSpPr/>
            <p:nvPr/>
          </p:nvSpPr>
          <p:spPr>
            <a:xfrm>
              <a:off x="4751" y="1643"/>
              <a:ext cx="14" cy="14"/>
            </a:xfrm>
            <a:custGeom>
              <a:avLst/>
              <a:gdLst/>
              <a:ahLst/>
              <a:cxnLst/>
              <a:pathLst>
                <a:path w="14" h="14">
                  <a:moveTo>
                    <a:pt x="13" y="2"/>
                  </a:moveTo>
                  <a:lnTo>
                    <a:pt x="13" y="2"/>
                  </a:lnTo>
                  <a:lnTo>
                    <a:pt x="11" y="6"/>
                  </a:lnTo>
                  <a:lnTo>
                    <a:pt x="9" y="8"/>
                  </a:lnTo>
                  <a:lnTo>
                    <a:pt x="6" y="11"/>
                  </a:lnTo>
                  <a:lnTo>
                    <a:pt x="3" y="13"/>
                  </a:lnTo>
                  <a:lnTo>
                    <a:pt x="0" y="9"/>
                  </a:lnTo>
                  <a:lnTo>
                    <a:pt x="3" y="7"/>
                  </a:lnTo>
                  <a:lnTo>
                    <a:pt x="6" y="5"/>
                  </a:lnTo>
                  <a:lnTo>
                    <a:pt x="7" y="3"/>
                  </a:lnTo>
                  <a:lnTo>
                    <a:pt x="9" y="0"/>
                  </a:lnTo>
                  <a:lnTo>
                    <a:pt x="13" y="2"/>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68" name="任意多边形 16467"/>
            <p:cNvSpPr/>
            <p:nvPr/>
          </p:nvSpPr>
          <p:spPr>
            <a:xfrm>
              <a:off x="4762" y="1623"/>
              <a:ext cx="8" cy="15"/>
            </a:xfrm>
            <a:custGeom>
              <a:avLst/>
              <a:gdLst/>
              <a:ahLst/>
              <a:cxnLst/>
              <a:pathLst>
                <a:path w="8" h="15">
                  <a:moveTo>
                    <a:pt x="6" y="0"/>
                  </a:moveTo>
                  <a:lnTo>
                    <a:pt x="6" y="0"/>
                  </a:lnTo>
                  <a:lnTo>
                    <a:pt x="7" y="4"/>
                  </a:lnTo>
                  <a:lnTo>
                    <a:pt x="7" y="7"/>
                  </a:lnTo>
                  <a:lnTo>
                    <a:pt x="7" y="11"/>
                  </a:lnTo>
                  <a:lnTo>
                    <a:pt x="6" y="14"/>
                  </a:lnTo>
                  <a:lnTo>
                    <a:pt x="0" y="13"/>
                  </a:lnTo>
                  <a:lnTo>
                    <a:pt x="1" y="10"/>
                  </a:lnTo>
                  <a:lnTo>
                    <a:pt x="1" y="7"/>
                  </a:lnTo>
                  <a:lnTo>
                    <a:pt x="1" y="5"/>
                  </a:lnTo>
                  <a:lnTo>
                    <a:pt x="0" y="2"/>
                  </a:lnTo>
                  <a:lnTo>
                    <a:pt x="6"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69" name="任意多边形 16468"/>
            <p:cNvSpPr/>
            <p:nvPr/>
          </p:nvSpPr>
          <p:spPr>
            <a:xfrm>
              <a:off x="4751" y="1604"/>
              <a:ext cx="14" cy="14"/>
            </a:xfrm>
            <a:custGeom>
              <a:avLst/>
              <a:gdLst/>
              <a:ahLst/>
              <a:cxnLst/>
              <a:pathLst>
                <a:path w="14" h="14">
                  <a:moveTo>
                    <a:pt x="3" y="0"/>
                  </a:moveTo>
                  <a:lnTo>
                    <a:pt x="3" y="0"/>
                  </a:lnTo>
                  <a:lnTo>
                    <a:pt x="6" y="2"/>
                  </a:lnTo>
                  <a:lnTo>
                    <a:pt x="8" y="4"/>
                  </a:lnTo>
                  <a:lnTo>
                    <a:pt x="11" y="8"/>
                  </a:lnTo>
                  <a:lnTo>
                    <a:pt x="13" y="11"/>
                  </a:lnTo>
                  <a:lnTo>
                    <a:pt x="9" y="13"/>
                  </a:lnTo>
                  <a:lnTo>
                    <a:pt x="7" y="10"/>
                  </a:lnTo>
                  <a:lnTo>
                    <a:pt x="5" y="8"/>
                  </a:lnTo>
                  <a:lnTo>
                    <a:pt x="3" y="6"/>
                  </a:lnTo>
                  <a:lnTo>
                    <a:pt x="0" y="4"/>
                  </a:lnTo>
                  <a:lnTo>
                    <a:pt x="3"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70" name="任意多边形 16469"/>
            <p:cNvSpPr/>
            <p:nvPr/>
          </p:nvSpPr>
          <p:spPr>
            <a:xfrm>
              <a:off x="4731" y="1599"/>
              <a:ext cx="15" cy="7"/>
            </a:xfrm>
            <a:custGeom>
              <a:avLst/>
              <a:gdLst/>
              <a:ahLst/>
              <a:cxnLst/>
              <a:pathLst>
                <a:path w="15" h="7">
                  <a:moveTo>
                    <a:pt x="0" y="0"/>
                  </a:moveTo>
                  <a:lnTo>
                    <a:pt x="0" y="0"/>
                  </a:lnTo>
                  <a:lnTo>
                    <a:pt x="3" y="0"/>
                  </a:lnTo>
                  <a:lnTo>
                    <a:pt x="7" y="0"/>
                  </a:lnTo>
                  <a:lnTo>
                    <a:pt x="10" y="1"/>
                  </a:lnTo>
                  <a:lnTo>
                    <a:pt x="14" y="2"/>
                  </a:lnTo>
                  <a:lnTo>
                    <a:pt x="13" y="6"/>
                  </a:lnTo>
                  <a:lnTo>
                    <a:pt x="10" y="5"/>
                  </a:lnTo>
                  <a:lnTo>
                    <a:pt x="7" y="5"/>
                  </a:lnTo>
                  <a:lnTo>
                    <a:pt x="4" y="5"/>
                  </a:lnTo>
                  <a:lnTo>
                    <a:pt x="2" y="5"/>
                  </a:lnTo>
                  <a:lnTo>
                    <a:pt x="0"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71" name="任意多边形 16470"/>
            <p:cNvSpPr/>
            <p:nvPr/>
          </p:nvSpPr>
          <p:spPr>
            <a:xfrm>
              <a:off x="4713" y="1603"/>
              <a:ext cx="13" cy="14"/>
            </a:xfrm>
            <a:custGeom>
              <a:avLst/>
              <a:gdLst/>
              <a:ahLst/>
              <a:cxnLst/>
              <a:pathLst>
                <a:path w="13" h="14">
                  <a:moveTo>
                    <a:pt x="0" y="11"/>
                  </a:moveTo>
                  <a:lnTo>
                    <a:pt x="0" y="11"/>
                  </a:lnTo>
                  <a:lnTo>
                    <a:pt x="2" y="7"/>
                  </a:lnTo>
                  <a:lnTo>
                    <a:pt x="4" y="5"/>
                  </a:lnTo>
                  <a:lnTo>
                    <a:pt x="7" y="2"/>
                  </a:lnTo>
                  <a:lnTo>
                    <a:pt x="10" y="0"/>
                  </a:lnTo>
                  <a:lnTo>
                    <a:pt x="12" y="4"/>
                  </a:lnTo>
                  <a:lnTo>
                    <a:pt x="9" y="6"/>
                  </a:lnTo>
                  <a:lnTo>
                    <a:pt x="7" y="8"/>
                  </a:lnTo>
                  <a:lnTo>
                    <a:pt x="6" y="10"/>
                  </a:lnTo>
                  <a:lnTo>
                    <a:pt x="4" y="13"/>
                  </a:lnTo>
                  <a:lnTo>
                    <a:pt x="0" y="1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72" name="任意多边形 16471"/>
            <p:cNvSpPr/>
            <p:nvPr/>
          </p:nvSpPr>
          <p:spPr>
            <a:xfrm>
              <a:off x="4708" y="1599"/>
              <a:ext cx="56" cy="56"/>
            </a:xfrm>
            <a:custGeom>
              <a:avLst/>
              <a:gdLst/>
              <a:ahLst/>
              <a:cxnLst/>
              <a:pathLst>
                <a:path w="56" h="56">
                  <a:moveTo>
                    <a:pt x="1" y="33"/>
                  </a:moveTo>
                  <a:lnTo>
                    <a:pt x="0" y="30"/>
                  </a:lnTo>
                  <a:lnTo>
                    <a:pt x="0" y="28"/>
                  </a:lnTo>
                  <a:lnTo>
                    <a:pt x="0" y="25"/>
                  </a:lnTo>
                  <a:lnTo>
                    <a:pt x="1" y="21"/>
                  </a:lnTo>
                  <a:lnTo>
                    <a:pt x="4" y="23"/>
                  </a:lnTo>
                  <a:lnTo>
                    <a:pt x="3" y="25"/>
                  </a:lnTo>
                  <a:lnTo>
                    <a:pt x="3" y="28"/>
                  </a:lnTo>
                  <a:lnTo>
                    <a:pt x="3" y="29"/>
                  </a:lnTo>
                  <a:lnTo>
                    <a:pt x="4" y="32"/>
                  </a:lnTo>
                  <a:lnTo>
                    <a:pt x="1" y="33"/>
                  </a:lnTo>
                  <a:lnTo>
                    <a:pt x="13" y="50"/>
                  </a:lnTo>
                  <a:lnTo>
                    <a:pt x="10" y="48"/>
                  </a:lnTo>
                  <a:lnTo>
                    <a:pt x="9" y="46"/>
                  </a:lnTo>
                  <a:lnTo>
                    <a:pt x="6" y="44"/>
                  </a:lnTo>
                  <a:lnTo>
                    <a:pt x="4" y="41"/>
                  </a:lnTo>
                  <a:lnTo>
                    <a:pt x="8" y="40"/>
                  </a:lnTo>
                  <a:lnTo>
                    <a:pt x="9" y="42"/>
                  </a:lnTo>
                  <a:lnTo>
                    <a:pt x="11" y="44"/>
                  </a:lnTo>
                  <a:lnTo>
                    <a:pt x="13" y="45"/>
                  </a:lnTo>
                  <a:lnTo>
                    <a:pt x="15" y="46"/>
                  </a:lnTo>
                  <a:lnTo>
                    <a:pt x="13" y="50"/>
                  </a:lnTo>
                  <a:lnTo>
                    <a:pt x="33" y="55"/>
                  </a:lnTo>
                  <a:lnTo>
                    <a:pt x="30" y="55"/>
                  </a:lnTo>
                  <a:lnTo>
                    <a:pt x="28" y="55"/>
                  </a:lnTo>
                  <a:lnTo>
                    <a:pt x="25" y="55"/>
                  </a:lnTo>
                  <a:lnTo>
                    <a:pt x="22" y="53"/>
                  </a:lnTo>
                  <a:lnTo>
                    <a:pt x="23" y="50"/>
                  </a:lnTo>
                  <a:lnTo>
                    <a:pt x="25" y="51"/>
                  </a:lnTo>
                  <a:lnTo>
                    <a:pt x="28" y="52"/>
                  </a:lnTo>
                  <a:lnTo>
                    <a:pt x="29" y="52"/>
                  </a:lnTo>
                  <a:lnTo>
                    <a:pt x="31" y="52"/>
                  </a:lnTo>
                  <a:lnTo>
                    <a:pt x="33" y="55"/>
                  </a:lnTo>
                  <a:lnTo>
                    <a:pt x="50" y="43"/>
                  </a:lnTo>
                  <a:lnTo>
                    <a:pt x="49" y="45"/>
                  </a:lnTo>
                  <a:lnTo>
                    <a:pt x="47" y="47"/>
                  </a:lnTo>
                  <a:lnTo>
                    <a:pt x="45" y="49"/>
                  </a:lnTo>
                  <a:lnTo>
                    <a:pt x="42" y="51"/>
                  </a:lnTo>
                  <a:lnTo>
                    <a:pt x="40" y="48"/>
                  </a:lnTo>
                  <a:lnTo>
                    <a:pt x="42" y="46"/>
                  </a:lnTo>
                  <a:lnTo>
                    <a:pt x="44" y="45"/>
                  </a:lnTo>
                  <a:lnTo>
                    <a:pt x="46" y="43"/>
                  </a:lnTo>
                  <a:lnTo>
                    <a:pt x="47" y="40"/>
                  </a:lnTo>
                  <a:lnTo>
                    <a:pt x="50" y="43"/>
                  </a:lnTo>
                  <a:lnTo>
                    <a:pt x="54" y="23"/>
                  </a:lnTo>
                  <a:lnTo>
                    <a:pt x="55" y="26"/>
                  </a:lnTo>
                  <a:lnTo>
                    <a:pt x="55" y="28"/>
                  </a:lnTo>
                  <a:lnTo>
                    <a:pt x="55" y="31"/>
                  </a:lnTo>
                  <a:lnTo>
                    <a:pt x="54" y="34"/>
                  </a:lnTo>
                  <a:lnTo>
                    <a:pt x="51" y="33"/>
                  </a:lnTo>
                  <a:lnTo>
                    <a:pt x="51" y="30"/>
                  </a:lnTo>
                  <a:lnTo>
                    <a:pt x="51" y="28"/>
                  </a:lnTo>
                  <a:lnTo>
                    <a:pt x="51" y="26"/>
                  </a:lnTo>
                  <a:lnTo>
                    <a:pt x="51" y="24"/>
                  </a:lnTo>
                  <a:lnTo>
                    <a:pt x="54" y="23"/>
                  </a:lnTo>
                  <a:lnTo>
                    <a:pt x="42" y="5"/>
                  </a:lnTo>
                  <a:lnTo>
                    <a:pt x="44" y="7"/>
                  </a:lnTo>
                  <a:lnTo>
                    <a:pt x="46" y="9"/>
                  </a:lnTo>
                  <a:lnTo>
                    <a:pt x="48" y="11"/>
                  </a:lnTo>
                  <a:lnTo>
                    <a:pt x="50" y="14"/>
                  </a:lnTo>
                  <a:lnTo>
                    <a:pt x="47" y="15"/>
                  </a:lnTo>
                  <a:lnTo>
                    <a:pt x="46" y="13"/>
                  </a:lnTo>
                  <a:lnTo>
                    <a:pt x="44" y="11"/>
                  </a:lnTo>
                  <a:lnTo>
                    <a:pt x="42" y="10"/>
                  </a:lnTo>
                  <a:lnTo>
                    <a:pt x="40" y="9"/>
                  </a:lnTo>
                  <a:lnTo>
                    <a:pt x="42" y="5"/>
                  </a:lnTo>
                  <a:lnTo>
                    <a:pt x="22" y="0"/>
                  </a:lnTo>
                  <a:lnTo>
                    <a:pt x="24" y="0"/>
                  </a:lnTo>
                  <a:lnTo>
                    <a:pt x="27" y="1"/>
                  </a:lnTo>
                  <a:lnTo>
                    <a:pt x="30" y="1"/>
                  </a:lnTo>
                  <a:lnTo>
                    <a:pt x="33" y="2"/>
                  </a:lnTo>
                  <a:lnTo>
                    <a:pt x="31" y="5"/>
                  </a:lnTo>
                  <a:lnTo>
                    <a:pt x="29" y="4"/>
                  </a:lnTo>
                  <a:lnTo>
                    <a:pt x="27" y="4"/>
                  </a:lnTo>
                  <a:lnTo>
                    <a:pt x="25" y="4"/>
                  </a:lnTo>
                  <a:lnTo>
                    <a:pt x="23" y="4"/>
                  </a:lnTo>
                  <a:lnTo>
                    <a:pt x="22" y="0"/>
                  </a:lnTo>
                  <a:lnTo>
                    <a:pt x="4" y="12"/>
                  </a:lnTo>
                  <a:lnTo>
                    <a:pt x="6" y="10"/>
                  </a:lnTo>
                  <a:lnTo>
                    <a:pt x="8" y="8"/>
                  </a:lnTo>
                  <a:lnTo>
                    <a:pt x="10" y="6"/>
                  </a:lnTo>
                  <a:lnTo>
                    <a:pt x="13" y="4"/>
                  </a:lnTo>
                  <a:lnTo>
                    <a:pt x="15" y="7"/>
                  </a:lnTo>
                  <a:lnTo>
                    <a:pt x="12" y="9"/>
                  </a:lnTo>
                  <a:lnTo>
                    <a:pt x="10" y="10"/>
                  </a:lnTo>
                  <a:lnTo>
                    <a:pt x="9" y="12"/>
                  </a:lnTo>
                  <a:lnTo>
                    <a:pt x="8" y="14"/>
                  </a:lnTo>
                  <a:lnTo>
                    <a:pt x="4" y="12"/>
                  </a:lnTo>
                  <a:lnTo>
                    <a:pt x="1" y="33"/>
                  </a:lnTo>
                </a:path>
              </a:pathLst>
            </a:custGeom>
            <a:solidFill>
              <a:srgbClr val="282900"/>
            </a:solidFill>
            <a:ln w="12700">
              <a:noFill/>
            </a:ln>
          </p:spPr>
          <p:txBody>
            <a:bodyPr/>
            <a:p>
              <a:endParaRPr lang="zh-CN" altLang="en-US"/>
            </a:p>
          </p:txBody>
        </p:sp>
        <p:sp>
          <p:nvSpPr>
            <p:cNvPr id="16473" name="任意多边形 16472"/>
            <p:cNvSpPr/>
            <p:nvPr/>
          </p:nvSpPr>
          <p:spPr>
            <a:xfrm>
              <a:off x="4708" y="1623"/>
              <a:ext cx="6" cy="13"/>
            </a:xfrm>
            <a:custGeom>
              <a:avLst/>
              <a:gdLst/>
              <a:ahLst/>
              <a:cxnLst/>
              <a:pathLst>
                <a:path w="6" h="13">
                  <a:moveTo>
                    <a:pt x="1" y="12"/>
                  </a:moveTo>
                  <a:lnTo>
                    <a:pt x="1" y="12"/>
                  </a:lnTo>
                  <a:lnTo>
                    <a:pt x="0" y="9"/>
                  </a:lnTo>
                  <a:lnTo>
                    <a:pt x="0" y="6"/>
                  </a:lnTo>
                  <a:lnTo>
                    <a:pt x="0" y="4"/>
                  </a:lnTo>
                  <a:lnTo>
                    <a:pt x="1" y="0"/>
                  </a:lnTo>
                  <a:lnTo>
                    <a:pt x="5" y="2"/>
                  </a:lnTo>
                  <a:lnTo>
                    <a:pt x="4" y="4"/>
                  </a:lnTo>
                  <a:lnTo>
                    <a:pt x="4" y="6"/>
                  </a:lnTo>
                  <a:lnTo>
                    <a:pt x="4" y="8"/>
                  </a:lnTo>
                  <a:lnTo>
                    <a:pt x="5" y="11"/>
                  </a:lnTo>
                  <a:lnTo>
                    <a:pt x="1" y="12"/>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74" name="任意多边形 16473"/>
            <p:cNvSpPr/>
            <p:nvPr/>
          </p:nvSpPr>
          <p:spPr>
            <a:xfrm>
              <a:off x="4713" y="1644"/>
              <a:ext cx="12" cy="11"/>
            </a:xfrm>
            <a:custGeom>
              <a:avLst/>
              <a:gdLst/>
              <a:ahLst/>
              <a:cxnLst/>
              <a:pathLst>
                <a:path w="12" h="11">
                  <a:moveTo>
                    <a:pt x="9" y="10"/>
                  </a:moveTo>
                  <a:lnTo>
                    <a:pt x="9" y="10"/>
                  </a:lnTo>
                  <a:lnTo>
                    <a:pt x="6" y="8"/>
                  </a:lnTo>
                  <a:lnTo>
                    <a:pt x="5" y="6"/>
                  </a:lnTo>
                  <a:lnTo>
                    <a:pt x="2" y="4"/>
                  </a:lnTo>
                  <a:lnTo>
                    <a:pt x="0" y="1"/>
                  </a:lnTo>
                  <a:lnTo>
                    <a:pt x="4" y="0"/>
                  </a:lnTo>
                  <a:lnTo>
                    <a:pt x="5" y="2"/>
                  </a:lnTo>
                  <a:lnTo>
                    <a:pt x="7" y="4"/>
                  </a:lnTo>
                  <a:lnTo>
                    <a:pt x="9" y="5"/>
                  </a:lnTo>
                  <a:lnTo>
                    <a:pt x="11" y="6"/>
                  </a:lnTo>
                  <a:lnTo>
                    <a:pt x="9" y="1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75" name="任意多边形 16474"/>
            <p:cNvSpPr/>
            <p:nvPr/>
          </p:nvSpPr>
          <p:spPr>
            <a:xfrm>
              <a:off x="4733" y="1654"/>
              <a:ext cx="12" cy="7"/>
            </a:xfrm>
            <a:custGeom>
              <a:avLst/>
              <a:gdLst/>
              <a:ahLst/>
              <a:cxnLst/>
              <a:pathLst>
                <a:path w="12" h="7">
                  <a:moveTo>
                    <a:pt x="11" y="6"/>
                  </a:moveTo>
                  <a:lnTo>
                    <a:pt x="11" y="6"/>
                  </a:lnTo>
                  <a:lnTo>
                    <a:pt x="8" y="6"/>
                  </a:lnTo>
                  <a:lnTo>
                    <a:pt x="6" y="6"/>
                  </a:lnTo>
                  <a:lnTo>
                    <a:pt x="3" y="6"/>
                  </a:lnTo>
                  <a:lnTo>
                    <a:pt x="0" y="4"/>
                  </a:lnTo>
                  <a:lnTo>
                    <a:pt x="1" y="0"/>
                  </a:lnTo>
                  <a:lnTo>
                    <a:pt x="3" y="1"/>
                  </a:lnTo>
                  <a:lnTo>
                    <a:pt x="6" y="2"/>
                  </a:lnTo>
                  <a:lnTo>
                    <a:pt x="7" y="2"/>
                  </a:lnTo>
                  <a:lnTo>
                    <a:pt x="9" y="2"/>
                  </a:lnTo>
                  <a:lnTo>
                    <a:pt x="11" y="6"/>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76" name="任意多边形 16475"/>
            <p:cNvSpPr/>
            <p:nvPr/>
          </p:nvSpPr>
          <p:spPr>
            <a:xfrm>
              <a:off x="4753" y="1644"/>
              <a:ext cx="11" cy="12"/>
            </a:xfrm>
            <a:custGeom>
              <a:avLst/>
              <a:gdLst/>
              <a:ahLst/>
              <a:cxnLst/>
              <a:pathLst>
                <a:path w="11" h="12">
                  <a:moveTo>
                    <a:pt x="10" y="3"/>
                  </a:moveTo>
                  <a:lnTo>
                    <a:pt x="10" y="3"/>
                  </a:lnTo>
                  <a:lnTo>
                    <a:pt x="9" y="5"/>
                  </a:lnTo>
                  <a:lnTo>
                    <a:pt x="7" y="7"/>
                  </a:lnTo>
                  <a:lnTo>
                    <a:pt x="5" y="9"/>
                  </a:lnTo>
                  <a:lnTo>
                    <a:pt x="2" y="11"/>
                  </a:lnTo>
                  <a:lnTo>
                    <a:pt x="0" y="8"/>
                  </a:lnTo>
                  <a:lnTo>
                    <a:pt x="2" y="6"/>
                  </a:lnTo>
                  <a:lnTo>
                    <a:pt x="4" y="5"/>
                  </a:lnTo>
                  <a:lnTo>
                    <a:pt x="5" y="3"/>
                  </a:lnTo>
                  <a:lnTo>
                    <a:pt x="7" y="0"/>
                  </a:lnTo>
                  <a:lnTo>
                    <a:pt x="10" y="3"/>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77" name="任意多边形 16476"/>
            <p:cNvSpPr/>
            <p:nvPr/>
          </p:nvSpPr>
          <p:spPr>
            <a:xfrm>
              <a:off x="4764" y="1625"/>
              <a:ext cx="6" cy="12"/>
            </a:xfrm>
            <a:custGeom>
              <a:avLst/>
              <a:gdLst/>
              <a:ahLst/>
              <a:cxnLst/>
              <a:pathLst>
                <a:path w="6" h="12">
                  <a:moveTo>
                    <a:pt x="4" y="0"/>
                  </a:moveTo>
                  <a:lnTo>
                    <a:pt x="4" y="0"/>
                  </a:lnTo>
                  <a:lnTo>
                    <a:pt x="5" y="3"/>
                  </a:lnTo>
                  <a:lnTo>
                    <a:pt x="5" y="6"/>
                  </a:lnTo>
                  <a:lnTo>
                    <a:pt x="5" y="8"/>
                  </a:lnTo>
                  <a:lnTo>
                    <a:pt x="4" y="11"/>
                  </a:lnTo>
                  <a:lnTo>
                    <a:pt x="0" y="10"/>
                  </a:lnTo>
                  <a:lnTo>
                    <a:pt x="0" y="7"/>
                  </a:lnTo>
                  <a:lnTo>
                    <a:pt x="0" y="6"/>
                  </a:lnTo>
                  <a:lnTo>
                    <a:pt x="0" y="3"/>
                  </a:lnTo>
                  <a:lnTo>
                    <a:pt x="0" y="1"/>
                  </a:lnTo>
                  <a:lnTo>
                    <a:pt x="4"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78" name="任意多边形 16477"/>
            <p:cNvSpPr/>
            <p:nvPr/>
          </p:nvSpPr>
          <p:spPr>
            <a:xfrm>
              <a:off x="4752" y="1604"/>
              <a:ext cx="12" cy="13"/>
            </a:xfrm>
            <a:custGeom>
              <a:avLst/>
              <a:gdLst/>
              <a:ahLst/>
              <a:cxnLst/>
              <a:pathLst>
                <a:path w="12" h="13">
                  <a:moveTo>
                    <a:pt x="3" y="0"/>
                  </a:moveTo>
                  <a:lnTo>
                    <a:pt x="3" y="0"/>
                  </a:lnTo>
                  <a:lnTo>
                    <a:pt x="5" y="2"/>
                  </a:lnTo>
                  <a:lnTo>
                    <a:pt x="7" y="4"/>
                  </a:lnTo>
                  <a:lnTo>
                    <a:pt x="9" y="7"/>
                  </a:lnTo>
                  <a:lnTo>
                    <a:pt x="11" y="10"/>
                  </a:lnTo>
                  <a:lnTo>
                    <a:pt x="8" y="12"/>
                  </a:lnTo>
                  <a:lnTo>
                    <a:pt x="6" y="9"/>
                  </a:lnTo>
                  <a:lnTo>
                    <a:pt x="5" y="7"/>
                  </a:lnTo>
                  <a:lnTo>
                    <a:pt x="3" y="6"/>
                  </a:lnTo>
                  <a:lnTo>
                    <a:pt x="0" y="4"/>
                  </a:lnTo>
                  <a:lnTo>
                    <a:pt x="3"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79" name="任意多边形 16478"/>
            <p:cNvSpPr/>
            <p:nvPr/>
          </p:nvSpPr>
          <p:spPr>
            <a:xfrm>
              <a:off x="4733" y="1599"/>
              <a:ext cx="12" cy="6"/>
            </a:xfrm>
            <a:custGeom>
              <a:avLst/>
              <a:gdLst/>
              <a:ahLst/>
              <a:cxnLst/>
              <a:pathLst>
                <a:path w="12" h="6">
                  <a:moveTo>
                    <a:pt x="0" y="0"/>
                  </a:moveTo>
                  <a:lnTo>
                    <a:pt x="0" y="0"/>
                  </a:lnTo>
                  <a:lnTo>
                    <a:pt x="2" y="0"/>
                  </a:lnTo>
                  <a:lnTo>
                    <a:pt x="5" y="1"/>
                  </a:lnTo>
                  <a:lnTo>
                    <a:pt x="8" y="1"/>
                  </a:lnTo>
                  <a:lnTo>
                    <a:pt x="11" y="2"/>
                  </a:lnTo>
                  <a:lnTo>
                    <a:pt x="9" y="5"/>
                  </a:lnTo>
                  <a:lnTo>
                    <a:pt x="7" y="4"/>
                  </a:lnTo>
                  <a:lnTo>
                    <a:pt x="5" y="4"/>
                  </a:lnTo>
                  <a:lnTo>
                    <a:pt x="3" y="4"/>
                  </a:lnTo>
                  <a:lnTo>
                    <a:pt x="1" y="4"/>
                  </a:lnTo>
                  <a:lnTo>
                    <a:pt x="0"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80" name="任意多边形 16479"/>
            <p:cNvSpPr/>
            <p:nvPr/>
          </p:nvSpPr>
          <p:spPr>
            <a:xfrm>
              <a:off x="4713" y="1604"/>
              <a:ext cx="12" cy="11"/>
            </a:xfrm>
            <a:custGeom>
              <a:avLst/>
              <a:gdLst/>
              <a:ahLst/>
              <a:cxnLst/>
              <a:pathLst>
                <a:path w="12" h="11">
                  <a:moveTo>
                    <a:pt x="0" y="8"/>
                  </a:moveTo>
                  <a:lnTo>
                    <a:pt x="0" y="8"/>
                  </a:lnTo>
                  <a:lnTo>
                    <a:pt x="2" y="6"/>
                  </a:lnTo>
                  <a:lnTo>
                    <a:pt x="4" y="4"/>
                  </a:lnTo>
                  <a:lnTo>
                    <a:pt x="6" y="2"/>
                  </a:lnTo>
                  <a:lnTo>
                    <a:pt x="9" y="0"/>
                  </a:lnTo>
                  <a:lnTo>
                    <a:pt x="11" y="3"/>
                  </a:lnTo>
                  <a:lnTo>
                    <a:pt x="8" y="5"/>
                  </a:lnTo>
                  <a:lnTo>
                    <a:pt x="6" y="6"/>
                  </a:lnTo>
                  <a:lnTo>
                    <a:pt x="5" y="8"/>
                  </a:lnTo>
                  <a:lnTo>
                    <a:pt x="4" y="10"/>
                  </a:lnTo>
                  <a:lnTo>
                    <a:pt x="0" y="8"/>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81" name="任意多边形 16480"/>
            <p:cNvSpPr/>
            <p:nvPr/>
          </p:nvSpPr>
          <p:spPr>
            <a:xfrm>
              <a:off x="4715" y="1604"/>
              <a:ext cx="44" cy="45"/>
            </a:xfrm>
            <a:custGeom>
              <a:avLst/>
              <a:gdLst/>
              <a:ahLst/>
              <a:cxnLst/>
              <a:pathLst>
                <a:path w="44" h="45">
                  <a:moveTo>
                    <a:pt x="22" y="0"/>
                  </a:moveTo>
                  <a:lnTo>
                    <a:pt x="26" y="1"/>
                  </a:lnTo>
                  <a:lnTo>
                    <a:pt x="30" y="2"/>
                  </a:lnTo>
                  <a:lnTo>
                    <a:pt x="33" y="4"/>
                  </a:lnTo>
                  <a:lnTo>
                    <a:pt x="36" y="7"/>
                  </a:lnTo>
                  <a:lnTo>
                    <a:pt x="39" y="10"/>
                  </a:lnTo>
                  <a:lnTo>
                    <a:pt x="41" y="14"/>
                  </a:lnTo>
                  <a:lnTo>
                    <a:pt x="42" y="19"/>
                  </a:lnTo>
                  <a:lnTo>
                    <a:pt x="43" y="23"/>
                  </a:lnTo>
                  <a:lnTo>
                    <a:pt x="42" y="27"/>
                  </a:lnTo>
                  <a:lnTo>
                    <a:pt x="41" y="31"/>
                  </a:lnTo>
                  <a:lnTo>
                    <a:pt x="39" y="35"/>
                  </a:lnTo>
                  <a:lnTo>
                    <a:pt x="36" y="38"/>
                  </a:lnTo>
                  <a:lnTo>
                    <a:pt x="32" y="41"/>
                  </a:lnTo>
                  <a:lnTo>
                    <a:pt x="29" y="42"/>
                  </a:lnTo>
                  <a:lnTo>
                    <a:pt x="25" y="44"/>
                  </a:lnTo>
                  <a:lnTo>
                    <a:pt x="21" y="44"/>
                  </a:lnTo>
                  <a:lnTo>
                    <a:pt x="17" y="44"/>
                  </a:lnTo>
                  <a:lnTo>
                    <a:pt x="12" y="42"/>
                  </a:lnTo>
                  <a:lnTo>
                    <a:pt x="8" y="40"/>
                  </a:lnTo>
                  <a:lnTo>
                    <a:pt x="6" y="37"/>
                  </a:lnTo>
                  <a:lnTo>
                    <a:pt x="3" y="34"/>
                  </a:lnTo>
                  <a:lnTo>
                    <a:pt x="2" y="30"/>
                  </a:lnTo>
                  <a:lnTo>
                    <a:pt x="0" y="26"/>
                  </a:lnTo>
                  <a:lnTo>
                    <a:pt x="0" y="21"/>
                  </a:lnTo>
                  <a:lnTo>
                    <a:pt x="0" y="17"/>
                  </a:lnTo>
                  <a:lnTo>
                    <a:pt x="2" y="13"/>
                  </a:lnTo>
                  <a:lnTo>
                    <a:pt x="3" y="9"/>
                  </a:lnTo>
                  <a:lnTo>
                    <a:pt x="6" y="6"/>
                  </a:lnTo>
                  <a:lnTo>
                    <a:pt x="9" y="3"/>
                  </a:lnTo>
                  <a:lnTo>
                    <a:pt x="12" y="2"/>
                  </a:lnTo>
                  <a:lnTo>
                    <a:pt x="17" y="1"/>
                  </a:lnTo>
                  <a:lnTo>
                    <a:pt x="22" y="0"/>
                  </a:lnTo>
                </a:path>
              </a:pathLst>
            </a:custGeom>
            <a:solidFill>
              <a:srgbClr val="B2B2B2"/>
            </a:solidFill>
            <a:ln w="12700">
              <a:noFill/>
            </a:ln>
          </p:spPr>
          <p:txBody>
            <a:bodyPr/>
            <a:p>
              <a:endParaRPr lang="zh-CN" altLang="en-US"/>
            </a:p>
          </p:txBody>
        </p:sp>
        <p:sp>
          <p:nvSpPr>
            <p:cNvPr id="16482" name="任意多边形 16481"/>
            <p:cNvSpPr/>
            <p:nvPr/>
          </p:nvSpPr>
          <p:spPr>
            <a:xfrm>
              <a:off x="4715" y="1604"/>
              <a:ext cx="50" cy="51"/>
            </a:xfrm>
            <a:custGeom>
              <a:avLst/>
              <a:gdLst/>
              <a:ahLst/>
              <a:cxnLst/>
              <a:pathLst>
                <a:path w="50" h="51">
                  <a:moveTo>
                    <a:pt x="25" y="0"/>
                  </a:moveTo>
                  <a:lnTo>
                    <a:pt x="25" y="0"/>
                  </a:lnTo>
                  <a:lnTo>
                    <a:pt x="29" y="1"/>
                  </a:lnTo>
                  <a:lnTo>
                    <a:pt x="34" y="2"/>
                  </a:lnTo>
                  <a:lnTo>
                    <a:pt x="38" y="5"/>
                  </a:lnTo>
                  <a:lnTo>
                    <a:pt x="41" y="8"/>
                  </a:lnTo>
                  <a:lnTo>
                    <a:pt x="44" y="12"/>
                  </a:lnTo>
                  <a:lnTo>
                    <a:pt x="47" y="16"/>
                  </a:lnTo>
                  <a:lnTo>
                    <a:pt x="48" y="21"/>
                  </a:lnTo>
                  <a:lnTo>
                    <a:pt x="49" y="26"/>
                  </a:lnTo>
                  <a:lnTo>
                    <a:pt x="48" y="31"/>
                  </a:lnTo>
                  <a:lnTo>
                    <a:pt x="47" y="36"/>
                  </a:lnTo>
                  <a:lnTo>
                    <a:pt x="44" y="39"/>
                  </a:lnTo>
                  <a:lnTo>
                    <a:pt x="41" y="43"/>
                  </a:lnTo>
                  <a:lnTo>
                    <a:pt x="37" y="46"/>
                  </a:lnTo>
                  <a:lnTo>
                    <a:pt x="33" y="48"/>
                  </a:lnTo>
                  <a:lnTo>
                    <a:pt x="28" y="50"/>
                  </a:lnTo>
                  <a:lnTo>
                    <a:pt x="24" y="50"/>
                  </a:lnTo>
                  <a:lnTo>
                    <a:pt x="19" y="50"/>
                  </a:lnTo>
                  <a:lnTo>
                    <a:pt x="14" y="48"/>
                  </a:lnTo>
                  <a:lnTo>
                    <a:pt x="9" y="45"/>
                  </a:lnTo>
                  <a:lnTo>
                    <a:pt x="7" y="42"/>
                  </a:lnTo>
                  <a:lnTo>
                    <a:pt x="4" y="38"/>
                  </a:lnTo>
                  <a:lnTo>
                    <a:pt x="2" y="35"/>
                  </a:lnTo>
                  <a:lnTo>
                    <a:pt x="0" y="30"/>
                  </a:lnTo>
                  <a:lnTo>
                    <a:pt x="0" y="24"/>
                  </a:lnTo>
                  <a:lnTo>
                    <a:pt x="0" y="19"/>
                  </a:lnTo>
                  <a:lnTo>
                    <a:pt x="2" y="14"/>
                  </a:lnTo>
                  <a:lnTo>
                    <a:pt x="4" y="11"/>
                  </a:lnTo>
                  <a:lnTo>
                    <a:pt x="7" y="7"/>
                  </a:lnTo>
                  <a:lnTo>
                    <a:pt x="10" y="4"/>
                  </a:lnTo>
                  <a:lnTo>
                    <a:pt x="14" y="2"/>
                  </a:lnTo>
                  <a:lnTo>
                    <a:pt x="19" y="1"/>
                  </a:lnTo>
                  <a:lnTo>
                    <a:pt x="25"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83" name="任意多边形 16482"/>
            <p:cNvSpPr/>
            <p:nvPr/>
          </p:nvSpPr>
          <p:spPr>
            <a:xfrm>
              <a:off x="4716" y="1607"/>
              <a:ext cx="40" cy="41"/>
            </a:xfrm>
            <a:custGeom>
              <a:avLst/>
              <a:gdLst/>
              <a:ahLst/>
              <a:cxnLst/>
              <a:pathLst>
                <a:path w="40" h="41">
                  <a:moveTo>
                    <a:pt x="20" y="0"/>
                  </a:moveTo>
                  <a:lnTo>
                    <a:pt x="23" y="0"/>
                  </a:lnTo>
                  <a:lnTo>
                    <a:pt x="27" y="2"/>
                  </a:lnTo>
                  <a:lnTo>
                    <a:pt x="31" y="3"/>
                  </a:lnTo>
                  <a:lnTo>
                    <a:pt x="33" y="6"/>
                  </a:lnTo>
                  <a:lnTo>
                    <a:pt x="36" y="9"/>
                  </a:lnTo>
                  <a:lnTo>
                    <a:pt x="37" y="13"/>
                  </a:lnTo>
                  <a:lnTo>
                    <a:pt x="39" y="16"/>
                  </a:lnTo>
                  <a:lnTo>
                    <a:pt x="39" y="20"/>
                  </a:lnTo>
                  <a:lnTo>
                    <a:pt x="39" y="24"/>
                  </a:lnTo>
                  <a:lnTo>
                    <a:pt x="37" y="28"/>
                  </a:lnTo>
                  <a:lnTo>
                    <a:pt x="36" y="31"/>
                  </a:lnTo>
                  <a:lnTo>
                    <a:pt x="33" y="34"/>
                  </a:lnTo>
                  <a:lnTo>
                    <a:pt x="30" y="37"/>
                  </a:lnTo>
                  <a:lnTo>
                    <a:pt x="27" y="38"/>
                  </a:lnTo>
                  <a:lnTo>
                    <a:pt x="23" y="39"/>
                  </a:lnTo>
                  <a:lnTo>
                    <a:pt x="19" y="40"/>
                  </a:lnTo>
                  <a:lnTo>
                    <a:pt x="15" y="39"/>
                  </a:lnTo>
                  <a:lnTo>
                    <a:pt x="11" y="37"/>
                  </a:lnTo>
                  <a:lnTo>
                    <a:pt x="8" y="36"/>
                  </a:lnTo>
                  <a:lnTo>
                    <a:pt x="5" y="33"/>
                  </a:lnTo>
                  <a:lnTo>
                    <a:pt x="3" y="30"/>
                  </a:lnTo>
                  <a:lnTo>
                    <a:pt x="1" y="26"/>
                  </a:lnTo>
                  <a:lnTo>
                    <a:pt x="0" y="23"/>
                  </a:lnTo>
                  <a:lnTo>
                    <a:pt x="0" y="19"/>
                  </a:lnTo>
                  <a:lnTo>
                    <a:pt x="0" y="15"/>
                  </a:lnTo>
                  <a:lnTo>
                    <a:pt x="1" y="11"/>
                  </a:lnTo>
                  <a:lnTo>
                    <a:pt x="3" y="8"/>
                  </a:lnTo>
                  <a:lnTo>
                    <a:pt x="6" y="5"/>
                  </a:lnTo>
                  <a:lnTo>
                    <a:pt x="8" y="3"/>
                  </a:lnTo>
                  <a:lnTo>
                    <a:pt x="12" y="1"/>
                  </a:lnTo>
                  <a:lnTo>
                    <a:pt x="15" y="0"/>
                  </a:lnTo>
                  <a:lnTo>
                    <a:pt x="20" y="0"/>
                  </a:lnTo>
                </a:path>
              </a:pathLst>
            </a:custGeom>
            <a:solidFill>
              <a:srgbClr val="CCCCCC"/>
            </a:solidFill>
            <a:ln w="12700">
              <a:noFill/>
            </a:ln>
          </p:spPr>
          <p:txBody>
            <a:bodyPr/>
            <a:p>
              <a:endParaRPr lang="zh-CN" altLang="en-US"/>
            </a:p>
          </p:txBody>
        </p:sp>
        <p:sp>
          <p:nvSpPr>
            <p:cNvPr id="16484" name="任意多边形 16483"/>
            <p:cNvSpPr/>
            <p:nvPr/>
          </p:nvSpPr>
          <p:spPr>
            <a:xfrm>
              <a:off x="4716" y="1607"/>
              <a:ext cx="45" cy="46"/>
            </a:xfrm>
            <a:custGeom>
              <a:avLst/>
              <a:gdLst/>
              <a:ahLst/>
              <a:cxnLst/>
              <a:pathLst>
                <a:path w="45" h="46">
                  <a:moveTo>
                    <a:pt x="22" y="0"/>
                  </a:moveTo>
                  <a:lnTo>
                    <a:pt x="22" y="0"/>
                  </a:lnTo>
                  <a:lnTo>
                    <a:pt x="26" y="0"/>
                  </a:lnTo>
                  <a:lnTo>
                    <a:pt x="31" y="2"/>
                  </a:lnTo>
                  <a:lnTo>
                    <a:pt x="34" y="4"/>
                  </a:lnTo>
                  <a:lnTo>
                    <a:pt x="37" y="7"/>
                  </a:lnTo>
                  <a:lnTo>
                    <a:pt x="40" y="11"/>
                  </a:lnTo>
                  <a:lnTo>
                    <a:pt x="42" y="14"/>
                  </a:lnTo>
                  <a:lnTo>
                    <a:pt x="44" y="18"/>
                  </a:lnTo>
                  <a:lnTo>
                    <a:pt x="44" y="23"/>
                  </a:lnTo>
                  <a:lnTo>
                    <a:pt x="44" y="27"/>
                  </a:lnTo>
                  <a:lnTo>
                    <a:pt x="42" y="32"/>
                  </a:lnTo>
                  <a:lnTo>
                    <a:pt x="40" y="34"/>
                  </a:lnTo>
                  <a:lnTo>
                    <a:pt x="37" y="38"/>
                  </a:lnTo>
                  <a:lnTo>
                    <a:pt x="33" y="41"/>
                  </a:lnTo>
                  <a:lnTo>
                    <a:pt x="31" y="43"/>
                  </a:lnTo>
                  <a:lnTo>
                    <a:pt x="26" y="44"/>
                  </a:lnTo>
                  <a:lnTo>
                    <a:pt x="21" y="45"/>
                  </a:lnTo>
                  <a:lnTo>
                    <a:pt x="17" y="44"/>
                  </a:lnTo>
                  <a:lnTo>
                    <a:pt x="12" y="42"/>
                  </a:lnTo>
                  <a:lnTo>
                    <a:pt x="10" y="40"/>
                  </a:lnTo>
                  <a:lnTo>
                    <a:pt x="6" y="37"/>
                  </a:lnTo>
                  <a:lnTo>
                    <a:pt x="4" y="34"/>
                  </a:lnTo>
                  <a:lnTo>
                    <a:pt x="1" y="30"/>
                  </a:lnTo>
                  <a:lnTo>
                    <a:pt x="0" y="26"/>
                  </a:lnTo>
                  <a:lnTo>
                    <a:pt x="0" y="21"/>
                  </a:lnTo>
                  <a:lnTo>
                    <a:pt x="0" y="17"/>
                  </a:lnTo>
                  <a:lnTo>
                    <a:pt x="1" y="12"/>
                  </a:lnTo>
                  <a:lnTo>
                    <a:pt x="4" y="9"/>
                  </a:lnTo>
                  <a:lnTo>
                    <a:pt x="7" y="6"/>
                  </a:lnTo>
                  <a:lnTo>
                    <a:pt x="10" y="4"/>
                  </a:lnTo>
                  <a:lnTo>
                    <a:pt x="13" y="1"/>
                  </a:lnTo>
                  <a:lnTo>
                    <a:pt x="17" y="0"/>
                  </a:lnTo>
                  <a:lnTo>
                    <a:pt x="22"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85" name="任意多边形 16484"/>
            <p:cNvSpPr/>
            <p:nvPr/>
          </p:nvSpPr>
          <p:spPr>
            <a:xfrm>
              <a:off x="5061" y="1580"/>
              <a:ext cx="95" cy="95"/>
            </a:xfrm>
            <a:custGeom>
              <a:avLst/>
              <a:gdLst/>
              <a:ahLst/>
              <a:cxnLst/>
              <a:pathLst>
                <a:path w="95" h="95">
                  <a:moveTo>
                    <a:pt x="48" y="0"/>
                  </a:moveTo>
                  <a:lnTo>
                    <a:pt x="58" y="1"/>
                  </a:lnTo>
                  <a:lnTo>
                    <a:pt x="66" y="4"/>
                  </a:lnTo>
                  <a:lnTo>
                    <a:pt x="74" y="8"/>
                  </a:lnTo>
                  <a:lnTo>
                    <a:pt x="81" y="13"/>
                  </a:lnTo>
                  <a:lnTo>
                    <a:pt x="87" y="21"/>
                  </a:lnTo>
                  <a:lnTo>
                    <a:pt x="91" y="30"/>
                  </a:lnTo>
                  <a:lnTo>
                    <a:pt x="93" y="38"/>
                  </a:lnTo>
                  <a:lnTo>
                    <a:pt x="94" y="47"/>
                  </a:lnTo>
                  <a:lnTo>
                    <a:pt x="93" y="57"/>
                  </a:lnTo>
                  <a:lnTo>
                    <a:pt x="90" y="65"/>
                  </a:lnTo>
                  <a:lnTo>
                    <a:pt x="86" y="73"/>
                  </a:lnTo>
                  <a:lnTo>
                    <a:pt x="80" y="81"/>
                  </a:lnTo>
                  <a:lnTo>
                    <a:pt x="73" y="86"/>
                  </a:lnTo>
                  <a:lnTo>
                    <a:pt x="65" y="90"/>
                  </a:lnTo>
                  <a:lnTo>
                    <a:pt x="56" y="93"/>
                  </a:lnTo>
                  <a:lnTo>
                    <a:pt x="46" y="94"/>
                  </a:lnTo>
                  <a:lnTo>
                    <a:pt x="36" y="93"/>
                  </a:lnTo>
                  <a:lnTo>
                    <a:pt x="28" y="90"/>
                  </a:lnTo>
                  <a:lnTo>
                    <a:pt x="20" y="85"/>
                  </a:lnTo>
                  <a:lnTo>
                    <a:pt x="14" y="79"/>
                  </a:lnTo>
                  <a:lnTo>
                    <a:pt x="8" y="72"/>
                  </a:lnTo>
                  <a:lnTo>
                    <a:pt x="4" y="64"/>
                  </a:lnTo>
                  <a:lnTo>
                    <a:pt x="1" y="56"/>
                  </a:lnTo>
                  <a:lnTo>
                    <a:pt x="0" y="46"/>
                  </a:lnTo>
                  <a:lnTo>
                    <a:pt x="1" y="36"/>
                  </a:lnTo>
                  <a:lnTo>
                    <a:pt x="5" y="27"/>
                  </a:lnTo>
                  <a:lnTo>
                    <a:pt x="8" y="20"/>
                  </a:lnTo>
                  <a:lnTo>
                    <a:pt x="14" y="13"/>
                  </a:lnTo>
                  <a:lnTo>
                    <a:pt x="22" y="7"/>
                  </a:lnTo>
                  <a:lnTo>
                    <a:pt x="29" y="4"/>
                  </a:lnTo>
                  <a:lnTo>
                    <a:pt x="38" y="1"/>
                  </a:lnTo>
                  <a:lnTo>
                    <a:pt x="48" y="0"/>
                  </a:lnTo>
                </a:path>
              </a:pathLst>
            </a:custGeom>
            <a:solidFill>
              <a:srgbClr val="282900"/>
            </a:solidFill>
            <a:ln w="12700">
              <a:noFill/>
            </a:ln>
          </p:spPr>
          <p:txBody>
            <a:bodyPr/>
            <a:p>
              <a:endParaRPr lang="zh-CN" altLang="en-US"/>
            </a:p>
          </p:txBody>
        </p:sp>
        <p:sp>
          <p:nvSpPr>
            <p:cNvPr id="16486" name="任意多边形 16485"/>
            <p:cNvSpPr/>
            <p:nvPr/>
          </p:nvSpPr>
          <p:spPr>
            <a:xfrm>
              <a:off x="5061" y="1580"/>
              <a:ext cx="100" cy="101"/>
            </a:xfrm>
            <a:custGeom>
              <a:avLst/>
              <a:gdLst/>
              <a:ahLst/>
              <a:cxnLst/>
              <a:pathLst>
                <a:path w="100" h="101">
                  <a:moveTo>
                    <a:pt x="50" y="0"/>
                  </a:moveTo>
                  <a:lnTo>
                    <a:pt x="50" y="0"/>
                  </a:lnTo>
                  <a:lnTo>
                    <a:pt x="61" y="1"/>
                  </a:lnTo>
                  <a:lnTo>
                    <a:pt x="69" y="4"/>
                  </a:lnTo>
                  <a:lnTo>
                    <a:pt x="78" y="9"/>
                  </a:lnTo>
                  <a:lnTo>
                    <a:pt x="86" y="14"/>
                  </a:lnTo>
                  <a:lnTo>
                    <a:pt x="91" y="22"/>
                  </a:lnTo>
                  <a:lnTo>
                    <a:pt x="96" y="31"/>
                  </a:lnTo>
                  <a:lnTo>
                    <a:pt x="98" y="40"/>
                  </a:lnTo>
                  <a:lnTo>
                    <a:pt x="99" y="50"/>
                  </a:lnTo>
                  <a:lnTo>
                    <a:pt x="98" y="61"/>
                  </a:lnTo>
                  <a:lnTo>
                    <a:pt x="95" y="70"/>
                  </a:lnTo>
                  <a:lnTo>
                    <a:pt x="90" y="78"/>
                  </a:lnTo>
                  <a:lnTo>
                    <a:pt x="85" y="86"/>
                  </a:lnTo>
                  <a:lnTo>
                    <a:pt x="77" y="91"/>
                  </a:lnTo>
                  <a:lnTo>
                    <a:pt x="69" y="96"/>
                  </a:lnTo>
                  <a:lnTo>
                    <a:pt x="59" y="99"/>
                  </a:lnTo>
                  <a:lnTo>
                    <a:pt x="49" y="100"/>
                  </a:lnTo>
                  <a:lnTo>
                    <a:pt x="38" y="99"/>
                  </a:lnTo>
                  <a:lnTo>
                    <a:pt x="30" y="95"/>
                  </a:lnTo>
                  <a:lnTo>
                    <a:pt x="21" y="90"/>
                  </a:lnTo>
                  <a:lnTo>
                    <a:pt x="14" y="84"/>
                  </a:lnTo>
                  <a:lnTo>
                    <a:pt x="9" y="76"/>
                  </a:lnTo>
                  <a:lnTo>
                    <a:pt x="4" y="68"/>
                  </a:lnTo>
                  <a:lnTo>
                    <a:pt x="1" y="59"/>
                  </a:lnTo>
                  <a:lnTo>
                    <a:pt x="0" y="49"/>
                  </a:lnTo>
                  <a:lnTo>
                    <a:pt x="1" y="38"/>
                  </a:lnTo>
                  <a:lnTo>
                    <a:pt x="5" y="29"/>
                  </a:lnTo>
                  <a:lnTo>
                    <a:pt x="9" y="21"/>
                  </a:lnTo>
                  <a:lnTo>
                    <a:pt x="15" y="13"/>
                  </a:lnTo>
                  <a:lnTo>
                    <a:pt x="23" y="8"/>
                  </a:lnTo>
                  <a:lnTo>
                    <a:pt x="30" y="4"/>
                  </a:lnTo>
                  <a:lnTo>
                    <a:pt x="40" y="1"/>
                  </a:lnTo>
                  <a:lnTo>
                    <a:pt x="50"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87" name="任意多边形 16486"/>
            <p:cNvSpPr/>
            <p:nvPr/>
          </p:nvSpPr>
          <p:spPr>
            <a:xfrm>
              <a:off x="5075" y="1593"/>
              <a:ext cx="67" cy="67"/>
            </a:xfrm>
            <a:custGeom>
              <a:avLst/>
              <a:gdLst/>
              <a:ahLst/>
              <a:cxnLst/>
              <a:pathLst>
                <a:path w="67" h="67">
                  <a:moveTo>
                    <a:pt x="33" y="0"/>
                  </a:moveTo>
                  <a:lnTo>
                    <a:pt x="40" y="1"/>
                  </a:lnTo>
                  <a:lnTo>
                    <a:pt x="46" y="4"/>
                  </a:lnTo>
                  <a:lnTo>
                    <a:pt x="51" y="6"/>
                  </a:lnTo>
                  <a:lnTo>
                    <a:pt x="56" y="11"/>
                  </a:lnTo>
                  <a:lnTo>
                    <a:pt x="60" y="16"/>
                  </a:lnTo>
                  <a:lnTo>
                    <a:pt x="63" y="21"/>
                  </a:lnTo>
                  <a:lnTo>
                    <a:pt x="65" y="27"/>
                  </a:lnTo>
                  <a:lnTo>
                    <a:pt x="66" y="33"/>
                  </a:lnTo>
                  <a:lnTo>
                    <a:pt x="65" y="40"/>
                  </a:lnTo>
                  <a:lnTo>
                    <a:pt x="63" y="47"/>
                  </a:lnTo>
                  <a:lnTo>
                    <a:pt x="60" y="52"/>
                  </a:lnTo>
                  <a:lnTo>
                    <a:pt x="56" y="57"/>
                  </a:lnTo>
                  <a:lnTo>
                    <a:pt x="51" y="62"/>
                  </a:lnTo>
                  <a:lnTo>
                    <a:pt x="45" y="64"/>
                  </a:lnTo>
                  <a:lnTo>
                    <a:pt x="39" y="66"/>
                  </a:lnTo>
                  <a:lnTo>
                    <a:pt x="32" y="66"/>
                  </a:lnTo>
                  <a:lnTo>
                    <a:pt x="26" y="66"/>
                  </a:lnTo>
                  <a:lnTo>
                    <a:pt x="19" y="63"/>
                  </a:lnTo>
                  <a:lnTo>
                    <a:pt x="14" y="61"/>
                  </a:lnTo>
                  <a:lnTo>
                    <a:pt x="9" y="56"/>
                  </a:lnTo>
                  <a:lnTo>
                    <a:pt x="5" y="51"/>
                  </a:lnTo>
                  <a:lnTo>
                    <a:pt x="3" y="46"/>
                  </a:lnTo>
                  <a:lnTo>
                    <a:pt x="1" y="39"/>
                  </a:lnTo>
                  <a:lnTo>
                    <a:pt x="0" y="33"/>
                  </a:lnTo>
                  <a:lnTo>
                    <a:pt x="1" y="26"/>
                  </a:lnTo>
                  <a:lnTo>
                    <a:pt x="3" y="19"/>
                  </a:lnTo>
                  <a:lnTo>
                    <a:pt x="6" y="14"/>
                  </a:lnTo>
                  <a:lnTo>
                    <a:pt x="10" y="10"/>
                  </a:lnTo>
                  <a:lnTo>
                    <a:pt x="14" y="5"/>
                  </a:lnTo>
                  <a:lnTo>
                    <a:pt x="20" y="3"/>
                  </a:lnTo>
                  <a:lnTo>
                    <a:pt x="26" y="1"/>
                  </a:lnTo>
                  <a:lnTo>
                    <a:pt x="33" y="0"/>
                  </a:lnTo>
                </a:path>
              </a:pathLst>
            </a:custGeom>
            <a:solidFill>
              <a:srgbClr val="999999"/>
            </a:solidFill>
            <a:ln w="12700">
              <a:noFill/>
            </a:ln>
          </p:spPr>
          <p:txBody>
            <a:bodyPr/>
            <a:p>
              <a:endParaRPr lang="zh-CN" altLang="en-US"/>
            </a:p>
          </p:txBody>
        </p:sp>
        <p:sp>
          <p:nvSpPr>
            <p:cNvPr id="16488" name="任意多边形 16487"/>
            <p:cNvSpPr/>
            <p:nvPr/>
          </p:nvSpPr>
          <p:spPr>
            <a:xfrm>
              <a:off x="5075" y="1593"/>
              <a:ext cx="73" cy="73"/>
            </a:xfrm>
            <a:custGeom>
              <a:avLst/>
              <a:gdLst/>
              <a:ahLst/>
              <a:cxnLst/>
              <a:pathLst>
                <a:path w="73" h="73">
                  <a:moveTo>
                    <a:pt x="36" y="0"/>
                  </a:moveTo>
                  <a:lnTo>
                    <a:pt x="36" y="0"/>
                  </a:lnTo>
                  <a:lnTo>
                    <a:pt x="43" y="1"/>
                  </a:lnTo>
                  <a:lnTo>
                    <a:pt x="50" y="4"/>
                  </a:lnTo>
                  <a:lnTo>
                    <a:pt x="56" y="7"/>
                  </a:lnTo>
                  <a:lnTo>
                    <a:pt x="61" y="12"/>
                  </a:lnTo>
                  <a:lnTo>
                    <a:pt x="65" y="17"/>
                  </a:lnTo>
                  <a:lnTo>
                    <a:pt x="69" y="23"/>
                  </a:lnTo>
                  <a:lnTo>
                    <a:pt x="71" y="30"/>
                  </a:lnTo>
                  <a:lnTo>
                    <a:pt x="72" y="36"/>
                  </a:lnTo>
                  <a:lnTo>
                    <a:pt x="71" y="44"/>
                  </a:lnTo>
                  <a:lnTo>
                    <a:pt x="69" y="51"/>
                  </a:lnTo>
                  <a:lnTo>
                    <a:pt x="65" y="57"/>
                  </a:lnTo>
                  <a:lnTo>
                    <a:pt x="61" y="62"/>
                  </a:lnTo>
                  <a:lnTo>
                    <a:pt x="56" y="67"/>
                  </a:lnTo>
                  <a:lnTo>
                    <a:pt x="49" y="70"/>
                  </a:lnTo>
                  <a:lnTo>
                    <a:pt x="42" y="72"/>
                  </a:lnTo>
                  <a:lnTo>
                    <a:pt x="35" y="72"/>
                  </a:lnTo>
                  <a:lnTo>
                    <a:pt x="28" y="72"/>
                  </a:lnTo>
                  <a:lnTo>
                    <a:pt x="21" y="69"/>
                  </a:lnTo>
                  <a:lnTo>
                    <a:pt x="15" y="66"/>
                  </a:lnTo>
                  <a:lnTo>
                    <a:pt x="10" y="61"/>
                  </a:lnTo>
                  <a:lnTo>
                    <a:pt x="6" y="56"/>
                  </a:lnTo>
                  <a:lnTo>
                    <a:pt x="3" y="50"/>
                  </a:lnTo>
                  <a:lnTo>
                    <a:pt x="1" y="42"/>
                  </a:lnTo>
                  <a:lnTo>
                    <a:pt x="0" y="36"/>
                  </a:lnTo>
                  <a:lnTo>
                    <a:pt x="1" y="28"/>
                  </a:lnTo>
                  <a:lnTo>
                    <a:pt x="3" y="21"/>
                  </a:lnTo>
                  <a:lnTo>
                    <a:pt x="7" y="15"/>
                  </a:lnTo>
                  <a:lnTo>
                    <a:pt x="11" y="11"/>
                  </a:lnTo>
                  <a:lnTo>
                    <a:pt x="15" y="6"/>
                  </a:lnTo>
                  <a:lnTo>
                    <a:pt x="22" y="3"/>
                  </a:lnTo>
                  <a:lnTo>
                    <a:pt x="29" y="1"/>
                  </a:lnTo>
                  <a:lnTo>
                    <a:pt x="36"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89" name="任意多边形 16488"/>
            <p:cNvSpPr/>
            <p:nvPr/>
          </p:nvSpPr>
          <p:spPr>
            <a:xfrm>
              <a:off x="5080" y="1598"/>
              <a:ext cx="58" cy="59"/>
            </a:xfrm>
            <a:custGeom>
              <a:avLst/>
              <a:gdLst/>
              <a:ahLst/>
              <a:cxnLst/>
              <a:pathLst>
                <a:path w="58" h="59">
                  <a:moveTo>
                    <a:pt x="29" y="0"/>
                  </a:moveTo>
                  <a:lnTo>
                    <a:pt x="34" y="1"/>
                  </a:lnTo>
                  <a:lnTo>
                    <a:pt x="40" y="3"/>
                  </a:lnTo>
                  <a:lnTo>
                    <a:pt x="45" y="5"/>
                  </a:lnTo>
                  <a:lnTo>
                    <a:pt x="48" y="9"/>
                  </a:lnTo>
                  <a:lnTo>
                    <a:pt x="52" y="13"/>
                  </a:lnTo>
                  <a:lnTo>
                    <a:pt x="54" y="18"/>
                  </a:lnTo>
                  <a:lnTo>
                    <a:pt x="57" y="23"/>
                  </a:lnTo>
                  <a:lnTo>
                    <a:pt x="57" y="29"/>
                  </a:lnTo>
                  <a:lnTo>
                    <a:pt x="56" y="35"/>
                  </a:lnTo>
                  <a:lnTo>
                    <a:pt x="54" y="41"/>
                  </a:lnTo>
                  <a:lnTo>
                    <a:pt x="52" y="46"/>
                  </a:lnTo>
                  <a:lnTo>
                    <a:pt x="48" y="50"/>
                  </a:lnTo>
                  <a:lnTo>
                    <a:pt x="44" y="53"/>
                  </a:lnTo>
                  <a:lnTo>
                    <a:pt x="39" y="56"/>
                  </a:lnTo>
                  <a:lnTo>
                    <a:pt x="34" y="57"/>
                  </a:lnTo>
                  <a:lnTo>
                    <a:pt x="28" y="58"/>
                  </a:lnTo>
                  <a:lnTo>
                    <a:pt x="22" y="57"/>
                  </a:lnTo>
                  <a:lnTo>
                    <a:pt x="16" y="55"/>
                  </a:lnTo>
                  <a:lnTo>
                    <a:pt x="12" y="53"/>
                  </a:lnTo>
                  <a:lnTo>
                    <a:pt x="8" y="49"/>
                  </a:lnTo>
                  <a:lnTo>
                    <a:pt x="4" y="44"/>
                  </a:lnTo>
                  <a:lnTo>
                    <a:pt x="2" y="39"/>
                  </a:lnTo>
                  <a:lnTo>
                    <a:pt x="0" y="34"/>
                  </a:lnTo>
                  <a:lnTo>
                    <a:pt x="0" y="28"/>
                  </a:lnTo>
                  <a:lnTo>
                    <a:pt x="0" y="22"/>
                  </a:lnTo>
                  <a:lnTo>
                    <a:pt x="2" y="16"/>
                  </a:lnTo>
                  <a:lnTo>
                    <a:pt x="4" y="12"/>
                  </a:lnTo>
                  <a:lnTo>
                    <a:pt x="8" y="8"/>
                  </a:lnTo>
                  <a:lnTo>
                    <a:pt x="12" y="5"/>
                  </a:lnTo>
                  <a:lnTo>
                    <a:pt x="17" y="2"/>
                  </a:lnTo>
                  <a:lnTo>
                    <a:pt x="22" y="1"/>
                  </a:lnTo>
                  <a:lnTo>
                    <a:pt x="29" y="0"/>
                  </a:lnTo>
                </a:path>
              </a:pathLst>
            </a:custGeom>
            <a:solidFill>
              <a:srgbClr val="E5E5E5"/>
            </a:solidFill>
            <a:ln w="12700">
              <a:noFill/>
            </a:ln>
          </p:spPr>
          <p:txBody>
            <a:bodyPr/>
            <a:p>
              <a:endParaRPr lang="zh-CN" altLang="en-US"/>
            </a:p>
          </p:txBody>
        </p:sp>
        <p:sp>
          <p:nvSpPr>
            <p:cNvPr id="16490" name="任意多边形 16489"/>
            <p:cNvSpPr/>
            <p:nvPr/>
          </p:nvSpPr>
          <p:spPr>
            <a:xfrm>
              <a:off x="5080" y="1598"/>
              <a:ext cx="64" cy="65"/>
            </a:xfrm>
            <a:custGeom>
              <a:avLst/>
              <a:gdLst/>
              <a:ahLst/>
              <a:cxnLst/>
              <a:pathLst>
                <a:path w="64" h="65">
                  <a:moveTo>
                    <a:pt x="32" y="0"/>
                  </a:moveTo>
                  <a:lnTo>
                    <a:pt x="32" y="0"/>
                  </a:lnTo>
                  <a:lnTo>
                    <a:pt x="37" y="1"/>
                  </a:lnTo>
                  <a:lnTo>
                    <a:pt x="44" y="3"/>
                  </a:lnTo>
                  <a:lnTo>
                    <a:pt x="50" y="6"/>
                  </a:lnTo>
                  <a:lnTo>
                    <a:pt x="53" y="10"/>
                  </a:lnTo>
                  <a:lnTo>
                    <a:pt x="57" y="14"/>
                  </a:lnTo>
                  <a:lnTo>
                    <a:pt x="60" y="20"/>
                  </a:lnTo>
                  <a:lnTo>
                    <a:pt x="63" y="26"/>
                  </a:lnTo>
                  <a:lnTo>
                    <a:pt x="63" y="32"/>
                  </a:lnTo>
                  <a:lnTo>
                    <a:pt x="62" y="38"/>
                  </a:lnTo>
                  <a:lnTo>
                    <a:pt x="60" y="45"/>
                  </a:lnTo>
                  <a:lnTo>
                    <a:pt x="57" y="51"/>
                  </a:lnTo>
                  <a:lnTo>
                    <a:pt x="53" y="55"/>
                  </a:lnTo>
                  <a:lnTo>
                    <a:pt x="49" y="58"/>
                  </a:lnTo>
                  <a:lnTo>
                    <a:pt x="43" y="62"/>
                  </a:lnTo>
                  <a:lnTo>
                    <a:pt x="37" y="63"/>
                  </a:lnTo>
                  <a:lnTo>
                    <a:pt x="31" y="64"/>
                  </a:lnTo>
                  <a:lnTo>
                    <a:pt x="24" y="63"/>
                  </a:lnTo>
                  <a:lnTo>
                    <a:pt x="18" y="61"/>
                  </a:lnTo>
                  <a:lnTo>
                    <a:pt x="13" y="58"/>
                  </a:lnTo>
                  <a:lnTo>
                    <a:pt x="9" y="54"/>
                  </a:lnTo>
                  <a:lnTo>
                    <a:pt x="5" y="49"/>
                  </a:lnTo>
                  <a:lnTo>
                    <a:pt x="2" y="43"/>
                  </a:lnTo>
                  <a:lnTo>
                    <a:pt x="0" y="37"/>
                  </a:lnTo>
                  <a:lnTo>
                    <a:pt x="0" y="31"/>
                  </a:lnTo>
                  <a:lnTo>
                    <a:pt x="0" y="24"/>
                  </a:lnTo>
                  <a:lnTo>
                    <a:pt x="2" y="18"/>
                  </a:lnTo>
                  <a:lnTo>
                    <a:pt x="5" y="13"/>
                  </a:lnTo>
                  <a:lnTo>
                    <a:pt x="9" y="9"/>
                  </a:lnTo>
                  <a:lnTo>
                    <a:pt x="13" y="6"/>
                  </a:lnTo>
                  <a:lnTo>
                    <a:pt x="19" y="2"/>
                  </a:lnTo>
                  <a:lnTo>
                    <a:pt x="25" y="1"/>
                  </a:lnTo>
                  <a:lnTo>
                    <a:pt x="32"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91" name="任意多边形 16490"/>
            <p:cNvSpPr/>
            <p:nvPr/>
          </p:nvSpPr>
          <p:spPr>
            <a:xfrm>
              <a:off x="5080" y="1599"/>
              <a:ext cx="57" cy="56"/>
            </a:xfrm>
            <a:custGeom>
              <a:avLst/>
              <a:gdLst/>
              <a:ahLst/>
              <a:cxnLst/>
              <a:pathLst>
                <a:path w="57" h="56">
                  <a:moveTo>
                    <a:pt x="1" y="34"/>
                  </a:moveTo>
                  <a:lnTo>
                    <a:pt x="0" y="31"/>
                  </a:lnTo>
                  <a:lnTo>
                    <a:pt x="0" y="28"/>
                  </a:lnTo>
                  <a:lnTo>
                    <a:pt x="0" y="24"/>
                  </a:lnTo>
                  <a:lnTo>
                    <a:pt x="1" y="20"/>
                  </a:lnTo>
                  <a:lnTo>
                    <a:pt x="5" y="21"/>
                  </a:lnTo>
                  <a:lnTo>
                    <a:pt x="4" y="24"/>
                  </a:lnTo>
                  <a:lnTo>
                    <a:pt x="4" y="28"/>
                  </a:lnTo>
                  <a:lnTo>
                    <a:pt x="4" y="30"/>
                  </a:lnTo>
                  <a:lnTo>
                    <a:pt x="5" y="33"/>
                  </a:lnTo>
                  <a:lnTo>
                    <a:pt x="1" y="34"/>
                  </a:lnTo>
                  <a:lnTo>
                    <a:pt x="14" y="50"/>
                  </a:lnTo>
                  <a:lnTo>
                    <a:pt x="11" y="48"/>
                  </a:lnTo>
                  <a:lnTo>
                    <a:pt x="9" y="46"/>
                  </a:lnTo>
                  <a:lnTo>
                    <a:pt x="6" y="44"/>
                  </a:lnTo>
                  <a:lnTo>
                    <a:pt x="4" y="40"/>
                  </a:lnTo>
                  <a:lnTo>
                    <a:pt x="8" y="39"/>
                  </a:lnTo>
                  <a:lnTo>
                    <a:pt x="10" y="40"/>
                  </a:lnTo>
                  <a:lnTo>
                    <a:pt x="12" y="43"/>
                  </a:lnTo>
                  <a:lnTo>
                    <a:pt x="14" y="45"/>
                  </a:lnTo>
                  <a:lnTo>
                    <a:pt x="16" y="46"/>
                  </a:lnTo>
                  <a:lnTo>
                    <a:pt x="14" y="50"/>
                  </a:lnTo>
                  <a:lnTo>
                    <a:pt x="34" y="55"/>
                  </a:lnTo>
                  <a:lnTo>
                    <a:pt x="32" y="55"/>
                  </a:lnTo>
                  <a:lnTo>
                    <a:pt x="28" y="55"/>
                  </a:lnTo>
                  <a:lnTo>
                    <a:pt x="25" y="55"/>
                  </a:lnTo>
                  <a:lnTo>
                    <a:pt x="21" y="53"/>
                  </a:lnTo>
                  <a:lnTo>
                    <a:pt x="23" y="49"/>
                  </a:lnTo>
                  <a:lnTo>
                    <a:pt x="25" y="51"/>
                  </a:lnTo>
                  <a:lnTo>
                    <a:pt x="28" y="51"/>
                  </a:lnTo>
                  <a:lnTo>
                    <a:pt x="31" y="51"/>
                  </a:lnTo>
                  <a:lnTo>
                    <a:pt x="33" y="50"/>
                  </a:lnTo>
                  <a:lnTo>
                    <a:pt x="34" y="55"/>
                  </a:lnTo>
                  <a:lnTo>
                    <a:pt x="52" y="41"/>
                  </a:lnTo>
                  <a:lnTo>
                    <a:pt x="50" y="45"/>
                  </a:lnTo>
                  <a:lnTo>
                    <a:pt x="48" y="47"/>
                  </a:lnTo>
                  <a:lnTo>
                    <a:pt x="46" y="50"/>
                  </a:lnTo>
                  <a:lnTo>
                    <a:pt x="42" y="52"/>
                  </a:lnTo>
                  <a:lnTo>
                    <a:pt x="39" y="48"/>
                  </a:lnTo>
                  <a:lnTo>
                    <a:pt x="42" y="46"/>
                  </a:lnTo>
                  <a:lnTo>
                    <a:pt x="45" y="44"/>
                  </a:lnTo>
                  <a:lnTo>
                    <a:pt x="46" y="42"/>
                  </a:lnTo>
                  <a:lnTo>
                    <a:pt x="48" y="40"/>
                  </a:lnTo>
                  <a:lnTo>
                    <a:pt x="52" y="41"/>
                  </a:lnTo>
                  <a:lnTo>
                    <a:pt x="55" y="21"/>
                  </a:lnTo>
                  <a:lnTo>
                    <a:pt x="55" y="25"/>
                  </a:lnTo>
                  <a:lnTo>
                    <a:pt x="56" y="28"/>
                  </a:lnTo>
                  <a:lnTo>
                    <a:pt x="55" y="32"/>
                  </a:lnTo>
                  <a:lnTo>
                    <a:pt x="55" y="34"/>
                  </a:lnTo>
                  <a:lnTo>
                    <a:pt x="51" y="34"/>
                  </a:lnTo>
                  <a:lnTo>
                    <a:pt x="52" y="31"/>
                  </a:lnTo>
                  <a:lnTo>
                    <a:pt x="52" y="28"/>
                  </a:lnTo>
                  <a:lnTo>
                    <a:pt x="52" y="26"/>
                  </a:lnTo>
                  <a:lnTo>
                    <a:pt x="51" y="23"/>
                  </a:lnTo>
                  <a:lnTo>
                    <a:pt x="55" y="21"/>
                  </a:lnTo>
                  <a:lnTo>
                    <a:pt x="42" y="5"/>
                  </a:lnTo>
                  <a:lnTo>
                    <a:pt x="46" y="7"/>
                  </a:lnTo>
                  <a:lnTo>
                    <a:pt x="47" y="9"/>
                  </a:lnTo>
                  <a:lnTo>
                    <a:pt x="49" y="12"/>
                  </a:lnTo>
                  <a:lnTo>
                    <a:pt x="52" y="15"/>
                  </a:lnTo>
                  <a:lnTo>
                    <a:pt x="48" y="16"/>
                  </a:lnTo>
                  <a:lnTo>
                    <a:pt x="46" y="14"/>
                  </a:lnTo>
                  <a:lnTo>
                    <a:pt x="45" y="12"/>
                  </a:lnTo>
                  <a:lnTo>
                    <a:pt x="42" y="10"/>
                  </a:lnTo>
                  <a:lnTo>
                    <a:pt x="39" y="9"/>
                  </a:lnTo>
                  <a:lnTo>
                    <a:pt x="42" y="5"/>
                  </a:lnTo>
                  <a:lnTo>
                    <a:pt x="21" y="0"/>
                  </a:lnTo>
                  <a:lnTo>
                    <a:pt x="24" y="0"/>
                  </a:lnTo>
                  <a:lnTo>
                    <a:pt x="27" y="0"/>
                  </a:lnTo>
                  <a:lnTo>
                    <a:pt x="32" y="1"/>
                  </a:lnTo>
                  <a:lnTo>
                    <a:pt x="34" y="2"/>
                  </a:lnTo>
                  <a:lnTo>
                    <a:pt x="33" y="6"/>
                  </a:lnTo>
                  <a:lnTo>
                    <a:pt x="31" y="5"/>
                  </a:lnTo>
                  <a:lnTo>
                    <a:pt x="28" y="5"/>
                  </a:lnTo>
                  <a:lnTo>
                    <a:pt x="25" y="5"/>
                  </a:lnTo>
                  <a:lnTo>
                    <a:pt x="23" y="5"/>
                  </a:lnTo>
                  <a:lnTo>
                    <a:pt x="21" y="0"/>
                  </a:lnTo>
                  <a:lnTo>
                    <a:pt x="4" y="14"/>
                  </a:lnTo>
                  <a:lnTo>
                    <a:pt x="6" y="10"/>
                  </a:lnTo>
                  <a:lnTo>
                    <a:pt x="9" y="8"/>
                  </a:lnTo>
                  <a:lnTo>
                    <a:pt x="11" y="5"/>
                  </a:lnTo>
                  <a:lnTo>
                    <a:pt x="14" y="3"/>
                  </a:lnTo>
                  <a:lnTo>
                    <a:pt x="16" y="7"/>
                  </a:lnTo>
                  <a:lnTo>
                    <a:pt x="14" y="9"/>
                  </a:lnTo>
                  <a:lnTo>
                    <a:pt x="11" y="11"/>
                  </a:lnTo>
                  <a:lnTo>
                    <a:pt x="10" y="13"/>
                  </a:lnTo>
                  <a:lnTo>
                    <a:pt x="8" y="15"/>
                  </a:lnTo>
                  <a:lnTo>
                    <a:pt x="4" y="14"/>
                  </a:lnTo>
                  <a:lnTo>
                    <a:pt x="1" y="34"/>
                  </a:lnTo>
                </a:path>
              </a:pathLst>
            </a:custGeom>
            <a:solidFill>
              <a:srgbClr val="BFBFBF"/>
            </a:solidFill>
            <a:ln w="12700">
              <a:noFill/>
            </a:ln>
          </p:spPr>
          <p:txBody>
            <a:bodyPr/>
            <a:p>
              <a:endParaRPr lang="zh-CN" altLang="en-US"/>
            </a:p>
          </p:txBody>
        </p:sp>
        <p:sp>
          <p:nvSpPr>
            <p:cNvPr id="16492" name="任意多边形 16491"/>
            <p:cNvSpPr/>
            <p:nvPr/>
          </p:nvSpPr>
          <p:spPr>
            <a:xfrm>
              <a:off x="5080" y="1621"/>
              <a:ext cx="7" cy="16"/>
            </a:xfrm>
            <a:custGeom>
              <a:avLst/>
              <a:gdLst/>
              <a:ahLst/>
              <a:cxnLst/>
              <a:pathLst>
                <a:path w="7" h="16">
                  <a:moveTo>
                    <a:pt x="1" y="15"/>
                  </a:moveTo>
                  <a:lnTo>
                    <a:pt x="1" y="15"/>
                  </a:lnTo>
                  <a:lnTo>
                    <a:pt x="0" y="12"/>
                  </a:lnTo>
                  <a:lnTo>
                    <a:pt x="0" y="8"/>
                  </a:lnTo>
                  <a:lnTo>
                    <a:pt x="0" y="5"/>
                  </a:lnTo>
                  <a:lnTo>
                    <a:pt x="1" y="0"/>
                  </a:lnTo>
                  <a:lnTo>
                    <a:pt x="6" y="2"/>
                  </a:lnTo>
                  <a:lnTo>
                    <a:pt x="5" y="5"/>
                  </a:lnTo>
                  <a:lnTo>
                    <a:pt x="5" y="8"/>
                  </a:lnTo>
                  <a:lnTo>
                    <a:pt x="5" y="11"/>
                  </a:lnTo>
                  <a:lnTo>
                    <a:pt x="6" y="14"/>
                  </a:lnTo>
                  <a:lnTo>
                    <a:pt x="1" y="15"/>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93" name="任意多边形 16492"/>
            <p:cNvSpPr/>
            <p:nvPr/>
          </p:nvSpPr>
          <p:spPr>
            <a:xfrm>
              <a:off x="5084" y="1642"/>
              <a:ext cx="14" cy="13"/>
            </a:xfrm>
            <a:custGeom>
              <a:avLst/>
              <a:gdLst/>
              <a:ahLst/>
              <a:cxnLst/>
              <a:pathLst>
                <a:path w="14" h="13">
                  <a:moveTo>
                    <a:pt x="11" y="12"/>
                  </a:moveTo>
                  <a:lnTo>
                    <a:pt x="11" y="12"/>
                  </a:lnTo>
                  <a:lnTo>
                    <a:pt x="8" y="10"/>
                  </a:lnTo>
                  <a:lnTo>
                    <a:pt x="6" y="7"/>
                  </a:lnTo>
                  <a:lnTo>
                    <a:pt x="3" y="6"/>
                  </a:lnTo>
                  <a:lnTo>
                    <a:pt x="0" y="2"/>
                  </a:lnTo>
                  <a:lnTo>
                    <a:pt x="5" y="0"/>
                  </a:lnTo>
                  <a:lnTo>
                    <a:pt x="7" y="2"/>
                  </a:lnTo>
                  <a:lnTo>
                    <a:pt x="9" y="5"/>
                  </a:lnTo>
                  <a:lnTo>
                    <a:pt x="11" y="6"/>
                  </a:lnTo>
                  <a:lnTo>
                    <a:pt x="13" y="8"/>
                  </a:lnTo>
                  <a:lnTo>
                    <a:pt x="11" y="12"/>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94" name="任意多边形 16493"/>
            <p:cNvSpPr/>
            <p:nvPr/>
          </p:nvSpPr>
          <p:spPr>
            <a:xfrm>
              <a:off x="5103" y="1653"/>
              <a:ext cx="15" cy="8"/>
            </a:xfrm>
            <a:custGeom>
              <a:avLst/>
              <a:gdLst/>
              <a:ahLst/>
              <a:cxnLst/>
              <a:pathLst>
                <a:path w="15" h="8">
                  <a:moveTo>
                    <a:pt x="14" y="7"/>
                  </a:moveTo>
                  <a:lnTo>
                    <a:pt x="14" y="7"/>
                  </a:lnTo>
                  <a:lnTo>
                    <a:pt x="11" y="7"/>
                  </a:lnTo>
                  <a:lnTo>
                    <a:pt x="7" y="7"/>
                  </a:lnTo>
                  <a:lnTo>
                    <a:pt x="4" y="7"/>
                  </a:lnTo>
                  <a:lnTo>
                    <a:pt x="0" y="5"/>
                  </a:lnTo>
                  <a:lnTo>
                    <a:pt x="2" y="0"/>
                  </a:lnTo>
                  <a:lnTo>
                    <a:pt x="5" y="2"/>
                  </a:lnTo>
                  <a:lnTo>
                    <a:pt x="7" y="2"/>
                  </a:lnTo>
                  <a:lnTo>
                    <a:pt x="10" y="2"/>
                  </a:lnTo>
                  <a:lnTo>
                    <a:pt x="13" y="1"/>
                  </a:lnTo>
                  <a:lnTo>
                    <a:pt x="14" y="7"/>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95" name="任意多边形 16494"/>
            <p:cNvSpPr/>
            <p:nvPr/>
          </p:nvSpPr>
          <p:spPr>
            <a:xfrm>
              <a:off x="5123" y="1643"/>
              <a:ext cx="15" cy="14"/>
            </a:xfrm>
            <a:custGeom>
              <a:avLst/>
              <a:gdLst/>
              <a:ahLst/>
              <a:cxnLst/>
              <a:pathLst>
                <a:path w="15" h="14">
                  <a:moveTo>
                    <a:pt x="14" y="2"/>
                  </a:moveTo>
                  <a:lnTo>
                    <a:pt x="14" y="2"/>
                  </a:lnTo>
                  <a:lnTo>
                    <a:pt x="12" y="6"/>
                  </a:lnTo>
                  <a:lnTo>
                    <a:pt x="10" y="8"/>
                  </a:lnTo>
                  <a:lnTo>
                    <a:pt x="7" y="11"/>
                  </a:lnTo>
                  <a:lnTo>
                    <a:pt x="3" y="13"/>
                  </a:lnTo>
                  <a:lnTo>
                    <a:pt x="0" y="9"/>
                  </a:lnTo>
                  <a:lnTo>
                    <a:pt x="3" y="7"/>
                  </a:lnTo>
                  <a:lnTo>
                    <a:pt x="6" y="5"/>
                  </a:lnTo>
                  <a:lnTo>
                    <a:pt x="8" y="3"/>
                  </a:lnTo>
                  <a:lnTo>
                    <a:pt x="10" y="0"/>
                  </a:lnTo>
                  <a:lnTo>
                    <a:pt x="14" y="2"/>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96" name="任意多边形 16495"/>
            <p:cNvSpPr/>
            <p:nvPr/>
          </p:nvSpPr>
          <p:spPr>
            <a:xfrm>
              <a:off x="5136" y="1623"/>
              <a:ext cx="6" cy="15"/>
            </a:xfrm>
            <a:custGeom>
              <a:avLst/>
              <a:gdLst/>
              <a:ahLst/>
              <a:cxnLst/>
              <a:pathLst>
                <a:path w="6" h="15">
                  <a:moveTo>
                    <a:pt x="4" y="0"/>
                  </a:moveTo>
                  <a:lnTo>
                    <a:pt x="4" y="0"/>
                  </a:lnTo>
                  <a:lnTo>
                    <a:pt x="4" y="4"/>
                  </a:lnTo>
                  <a:lnTo>
                    <a:pt x="5" y="7"/>
                  </a:lnTo>
                  <a:lnTo>
                    <a:pt x="4" y="11"/>
                  </a:lnTo>
                  <a:lnTo>
                    <a:pt x="4" y="14"/>
                  </a:lnTo>
                  <a:lnTo>
                    <a:pt x="0" y="13"/>
                  </a:lnTo>
                  <a:lnTo>
                    <a:pt x="1" y="10"/>
                  </a:lnTo>
                  <a:lnTo>
                    <a:pt x="1" y="7"/>
                  </a:lnTo>
                  <a:lnTo>
                    <a:pt x="1" y="5"/>
                  </a:lnTo>
                  <a:lnTo>
                    <a:pt x="0" y="2"/>
                  </a:lnTo>
                  <a:lnTo>
                    <a:pt x="4"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97" name="任意多边形 16496"/>
            <p:cNvSpPr/>
            <p:nvPr/>
          </p:nvSpPr>
          <p:spPr>
            <a:xfrm>
              <a:off x="5123" y="1604"/>
              <a:ext cx="15" cy="14"/>
            </a:xfrm>
            <a:custGeom>
              <a:avLst/>
              <a:gdLst/>
              <a:ahLst/>
              <a:cxnLst/>
              <a:pathLst>
                <a:path w="15" h="14">
                  <a:moveTo>
                    <a:pt x="3" y="0"/>
                  </a:moveTo>
                  <a:lnTo>
                    <a:pt x="3" y="0"/>
                  </a:lnTo>
                  <a:lnTo>
                    <a:pt x="7" y="2"/>
                  </a:lnTo>
                  <a:lnTo>
                    <a:pt x="9" y="4"/>
                  </a:lnTo>
                  <a:lnTo>
                    <a:pt x="11" y="8"/>
                  </a:lnTo>
                  <a:lnTo>
                    <a:pt x="14" y="11"/>
                  </a:lnTo>
                  <a:lnTo>
                    <a:pt x="10" y="13"/>
                  </a:lnTo>
                  <a:lnTo>
                    <a:pt x="8" y="10"/>
                  </a:lnTo>
                  <a:lnTo>
                    <a:pt x="6" y="8"/>
                  </a:lnTo>
                  <a:lnTo>
                    <a:pt x="3" y="6"/>
                  </a:lnTo>
                  <a:lnTo>
                    <a:pt x="0" y="4"/>
                  </a:lnTo>
                  <a:lnTo>
                    <a:pt x="3"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98" name="任意多边形 16497"/>
            <p:cNvSpPr/>
            <p:nvPr/>
          </p:nvSpPr>
          <p:spPr>
            <a:xfrm>
              <a:off x="5103" y="1599"/>
              <a:ext cx="15" cy="7"/>
            </a:xfrm>
            <a:custGeom>
              <a:avLst/>
              <a:gdLst/>
              <a:ahLst/>
              <a:cxnLst/>
              <a:pathLst>
                <a:path w="15" h="7">
                  <a:moveTo>
                    <a:pt x="0" y="0"/>
                  </a:moveTo>
                  <a:lnTo>
                    <a:pt x="0" y="0"/>
                  </a:lnTo>
                  <a:lnTo>
                    <a:pt x="3" y="0"/>
                  </a:lnTo>
                  <a:lnTo>
                    <a:pt x="7" y="0"/>
                  </a:lnTo>
                  <a:lnTo>
                    <a:pt x="11" y="1"/>
                  </a:lnTo>
                  <a:lnTo>
                    <a:pt x="14" y="2"/>
                  </a:lnTo>
                  <a:lnTo>
                    <a:pt x="13" y="6"/>
                  </a:lnTo>
                  <a:lnTo>
                    <a:pt x="10" y="5"/>
                  </a:lnTo>
                  <a:lnTo>
                    <a:pt x="7" y="5"/>
                  </a:lnTo>
                  <a:lnTo>
                    <a:pt x="5" y="5"/>
                  </a:lnTo>
                  <a:lnTo>
                    <a:pt x="2" y="5"/>
                  </a:lnTo>
                  <a:lnTo>
                    <a:pt x="0"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499" name="任意多边形 16498"/>
            <p:cNvSpPr/>
            <p:nvPr/>
          </p:nvSpPr>
          <p:spPr>
            <a:xfrm>
              <a:off x="5084" y="1603"/>
              <a:ext cx="14" cy="14"/>
            </a:xfrm>
            <a:custGeom>
              <a:avLst/>
              <a:gdLst/>
              <a:ahLst/>
              <a:cxnLst/>
              <a:pathLst>
                <a:path w="14" h="14">
                  <a:moveTo>
                    <a:pt x="0" y="11"/>
                  </a:moveTo>
                  <a:lnTo>
                    <a:pt x="0" y="11"/>
                  </a:lnTo>
                  <a:lnTo>
                    <a:pt x="3" y="7"/>
                  </a:lnTo>
                  <a:lnTo>
                    <a:pt x="6" y="5"/>
                  </a:lnTo>
                  <a:lnTo>
                    <a:pt x="8" y="2"/>
                  </a:lnTo>
                  <a:lnTo>
                    <a:pt x="11" y="0"/>
                  </a:lnTo>
                  <a:lnTo>
                    <a:pt x="13" y="4"/>
                  </a:lnTo>
                  <a:lnTo>
                    <a:pt x="11" y="6"/>
                  </a:lnTo>
                  <a:lnTo>
                    <a:pt x="8" y="8"/>
                  </a:lnTo>
                  <a:lnTo>
                    <a:pt x="7" y="10"/>
                  </a:lnTo>
                  <a:lnTo>
                    <a:pt x="5" y="13"/>
                  </a:lnTo>
                  <a:lnTo>
                    <a:pt x="0" y="11"/>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00" name="任意多边形 16499"/>
            <p:cNvSpPr/>
            <p:nvPr/>
          </p:nvSpPr>
          <p:spPr>
            <a:xfrm>
              <a:off x="5080" y="1599"/>
              <a:ext cx="57" cy="56"/>
            </a:xfrm>
            <a:custGeom>
              <a:avLst/>
              <a:gdLst/>
              <a:ahLst/>
              <a:cxnLst/>
              <a:pathLst>
                <a:path w="57" h="56">
                  <a:moveTo>
                    <a:pt x="1" y="33"/>
                  </a:moveTo>
                  <a:lnTo>
                    <a:pt x="0" y="30"/>
                  </a:lnTo>
                  <a:lnTo>
                    <a:pt x="0" y="28"/>
                  </a:lnTo>
                  <a:lnTo>
                    <a:pt x="1" y="25"/>
                  </a:lnTo>
                  <a:lnTo>
                    <a:pt x="1" y="21"/>
                  </a:lnTo>
                  <a:lnTo>
                    <a:pt x="4" y="23"/>
                  </a:lnTo>
                  <a:lnTo>
                    <a:pt x="4" y="25"/>
                  </a:lnTo>
                  <a:lnTo>
                    <a:pt x="4" y="28"/>
                  </a:lnTo>
                  <a:lnTo>
                    <a:pt x="4" y="29"/>
                  </a:lnTo>
                  <a:lnTo>
                    <a:pt x="4" y="32"/>
                  </a:lnTo>
                  <a:lnTo>
                    <a:pt x="1" y="33"/>
                  </a:lnTo>
                  <a:lnTo>
                    <a:pt x="13" y="50"/>
                  </a:lnTo>
                  <a:lnTo>
                    <a:pt x="11" y="48"/>
                  </a:lnTo>
                  <a:lnTo>
                    <a:pt x="9" y="46"/>
                  </a:lnTo>
                  <a:lnTo>
                    <a:pt x="7" y="44"/>
                  </a:lnTo>
                  <a:lnTo>
                    <a:pt x="4" y="41"/>
                  </a:lnTo>
                  <a:lnTo>
                    <a:pt x="8" y="40"/>
                  </a:lnTo>
                  <a:lnTo>
                    <a:pt x="10" y="42"/>
                  </a:lnTo>
                  <a:lnTo>
                    <a:pt x="11" y="44"/>
                  </a:lnTo>
                  <a:lnTo>
                    <a:pt x="13" y="45"/>
                  </a:lnTo>
                  <a:lnTo>
                    <a:pt x="15" y="46"/>
                  </a:lnTo>
                  <a:lnTo>
                    <a:pt x="13" y="50"/>
                  </a:lnTo>
                  <a:lnTo>
                    <a:pt x="33" y="55"/>
                  </a:lnTo>
                  <a:lnTo>
                    <a:pt x="31" y="55"/>
                  </a:lnTo>
                  <a:lnTo>
                    <a:pt x="28" y="55"/>
                  </a:lnTo>
                  <a:lnTo>
                    <a:pt x="25" y="55"/>
                  </a:lnTo>
                  <a:lnTo>
                    <a:pt x="23" y="53"/>
                  </a:lnTo>
                  <a:lnTo>
                    <a:pt x="24" y="50"/>
                  </a:lnTo>
                  <a:lnTo>
                    <a:pt x="26" y="51"/>
                  </a:lnTo>
                  <a:lnTo>
                    <a:pt x="28" y="52"/>
                  </a:lnTo>
                  <a:lnTo>
                    <a:pt x="30" y="52"/>
                  </a:lnTo>
                  <a:lnTo>
                    <a:pt x="32" y="52"/>
                  </a:lnTo>
                  <a:lnTo>
                    <a:pt x="33" y="55"/>
                  </a:lnTo>
                  <a:lnTo>
                    <a:pt x="51" y="43"/>
                  </a:lnTo>
                  <a:lnTo>
                    <a:pt x="49" y="45"/>
                  </a:lnTo>
                  <a:lnTo>
                    <a:pt x="47" y="47"/>
                  </a:lnTo>
                  <a:lnTo>
                    <a:pt x="46" y="49"/>
                  </a:lnTo>
                  <a:lnTo>
                    <a:pt x="43" y="51"/>
                  </a:lnTo>
                  <a:lnTo>
                    <a:pt x="41" y="48"/>
                  </a:lnTo>
                  <a:lnTo>
                    <a:pt x="43" y="46"/>
                  </a:lnTo>
                  <a:lnTo>
                    <a:pt x="46" y="45"/>
                  </a:lnTo>
                  <a:lnTo>
                    <a:pt x="46" y="43"/>
                  </a:lnTo>
                  <a:lnTo>
                    <a:pt x="48" y="40"/>
                  </a:lnTo>
                  <a:lnTo>
                    <a:pt x="51" y="43"/>
                  </a:lnTo>
                  <a:lnTo>
                    <a:pt x="55" y="23"/>
                  </a:lnTo>
                  <a:lnTo>
                    <a:pt x="55" y="26"/>
                  </a:lnTo>
                  <a:lnTo>
                    <a:pt x="56" y="28"/>
                  </a:lnTo>
                  <a:lnTo>
                    <a:pt x="55" y="31"/>
                  </a:lnTo>
                  <a:lnTo>
                    <a:pt x="55" y="34"/>
                  </a:lnTo>
                  <a:lnTo>
                    <a:pt x="52" y="33"/>
                  </a:lnTo>
                  <a:lnTo>
                    <a:pt x="53" y="30"/>
                  </a:lnTo>
                  <a:lnTo>
                    <a:pt x="53" y="28"/>
                  </a:lnTo>
                  <a:lnTo>
                    <a:pt x="53" y="26"/>
                  </a:lnTo>
                  <a:lnTo>
                    <a:pt x="52" y="24"/>
                  </a:lnTo>
                  <a:lnTo>
                    <a:pt x="55" y="23"/>
                  </a:lnTo>
                  <a:lnTo>
                    <a:pt x="43" y="5"/>
                  </a:lnTo>
                  <a:lnTo>
                    <a:pt x="46" y="7"/>
                  </a:lnTo>
                  <a:lnTo>
                    <a:pt x="47" y="9"/>
                  </a:lnTo>
                  <a:lnTo>
                    <a:pt x="49" y="11"/>
                  </a:lnTo>
                  <a:lnTo>
                    <a:pt x="51" y="14"/>
                  </a:lnTo>
                  <a:lnTo>
                    <a:pt x="48" y="15"/>
                  </a:lnTo>
                  <a:lnTo>
                    <a:pt x="46" y="13"/>
                  </a:lnTo>
                  <a:lnTo>
                    <a:pt x="46" y="11"/>
                  </a:lnTo>
                  <a:lnTo>
                    <a:pt x="43" y="10"/>
                  </a:lnTo>
                  <a:lnTo>
                    <a:pt x="41" y="9"/>
                  </a:lnTo>
                  <a:lnTo>
                    <a:pt x="43" y="5"/>
                  </a:lnTo>
                  <a:lnTo>
                    <a:pt x="23" y="0"/>
                  </a:lnTo>
                  <a:lnTo>
                    <a:pt x="25" y="0"/>
                  </a:lnTo>
                  <a:lnTo>
                    <a:pt x="28" y="1"/>
                  </a:lnTo>
                  <a:lnTo>
                    <a:pt x="31" y="1"/>
                  </a:lnTo>
                  <a:lnTo>
                    <a:pt x="33" y="2"/>
                  </a:lnTo>
                  <a:lnTo>
                    <a:pt x="32" y="5"/>
                  </a:lnTo>
                  <a:lnTo>
                    <a:pt x="30" y="4"/>
                  </a:lnTo>
                  <a:lnTo>
                    <a:pt x="27" y="4"/>
                  </a:lnTo>
                  <a:lnTo>
                    <a:pt x="25" y="4"/>
                  </a:lnTo>
                  <a:lnTo>
                    <a:pt x="24" y="4"/>
                  </a:lnTo>
                  <a:lnTo>
                    <a:pt x="23" y="0"/>
                  </a:lnTo>
                  <a:lnTo>
                    <a:pt x="4" y="12"/>
                  </a:lnTo>
                  <a:lnTo>
                    <a:pt x="6" y="10"/>
                  </a:lnTo>
                  <a:lnTo>
                    <a:pt x="8" y="8"/>
                  </a:lnTo>
                  <a:lnTo>
                    <a:pt x="11" y="6"/>
                  </a:lnTo>
                  <a:lnTo>
                    <a:pt x="13" y="4"/>
                  </a:lnTo>
                  <a:lnTo>
                    <a:pt x="15" y="7"/>
                  </a:lnTo>
                  <a:lnTo>
                    <a:pt x="13" y="9"/>
                  </a:lnTo>
                  <a:lnTo>
                    <a:pt x="11" y="10"/>
                  </a:lnTo>
                  <a:lnTo>
                    <a:pt x="10" y="12"/>
                  </a:lnTo>
                  <a:lnTo>
                    <a:pt x="8" y="14"/>
                  </a:lnTo>
                  <a:lnTo>
                    <a:pt x="4" y="12"/>
                  </a:lnTo>
                  <a:lnTo>
                    <a:pt x="1" y="33"/>
                  </a:lnTo>
                </a:path>
              </a:pathLst>
            </a:custGeom>
            <a:solidFill>
              <a:srgbClr val="282900"/>
            </a:solidFill>
            <a:ln w="12700">
              <a:noFill/>
            </a:ln>
          </p:spPr>
          <p:txBody>
            <a:bodyPr/>
            <a:p>
              <a:endParaRPr lang="zh-CN" altLang="en-US"/>
            </a:p>
          </p:txBody>
        </p:sp>
        <p:sp>
          <p:nvSpPr>
            <p:cNvPr id="16501" name="任意多边形 16500"/>
            <p:cNvSpPr/>
            <p:nvPr/>
          </p:nvSpPr>
          <p:spPr>
            <a:xfrm>
              <a:off x="5080" y="1623"/>
              <a:ext cx="6" cy="13"/>
            </a:xfrm>
            <a:custGeom>
              <a:avLst/>
              <a:gdLst/>
              <a:ahLst/>
              <a:cxnLst/>
              <a:pathLst>
                <a:path w="6" h="13">
                  <a:moveTo>
                    <a:pt x="1" y="12"/>
                  </a:moveTo>
                  <a:lnTo>
                    <a:pt x="1" y="12"/>
                  </a:lnTo>
                  <a:lnTo>
                    <a:pt x="0" y="9"/>
                  </a:lnTo>
                  <a:lnTo>
                    <a:pt x="0" y="6"/>
                  </a:lnTo>
                  <a:lnTo>
                    <a:pt x="1" y="4"/>
                  </a:lnTo>
                  <a:lnTo>
                    <a:pt x="1" y="0"/>
                  </a:lnTo>
                  <a:lnTo>
                    <a:pt x="5" y="2"/>
                  </a:lnTo>
                  <a:lnTo>
                    <a:pt x="4" y="4"/>
                  </a:lnTo>
                  <a:lnTo>
                    <a:pt x="4" y="6"/>
                  </a:lnTo>
                  <a:lnTo>
                    <a:pt x="4" y="8"/>
                  </a:lnTo>
                  <a:lnTo>
                    <a:pt x="5" y="11"/>
                  </a:lnTo>
                  <a:lnTo>
                    <a:pt x="1" y="12"/>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02" name="任意多边形 16501"/>
            <p:cNvSpPr/>
            <p:nvPr/>
          </p:nvSpPr>
          <p:spPr>
            <a:xfrm>
              <a:off x="5085" y="1644"/>
              <a:ext cx="12" cy="11"/>
            </a:xfrm>
            <a:custGeom>
              <a:avLst/>
              <a:gdLst/>
              <a:ahLst/>
              <a:cxnLst/>
              <a:pathLst>
                <a:path w="12" h="11">
                  <a:moveTo>
                    <a:pt x="9" y="10"/>
                  </a:moveTo>
                  <a:lnTo>
                    <a:pt x="9" y="10"/>
                  </a:lnTo>
                  <a:lnTo>
                    <a:pt x="6" y="8"/>
                  </a:lnTo>
                  <a:lnTo>
                    <a:pt x="5" y="6"/>
                  </a:lnTo>
                  <a:lnTo>
                    <a:pt x="3" y="4"/>
                  </a:lnTo>
                  <a:lnTo>
                    <a:pt x="0" y="1"/>
                  </a:lnTo>
                  <a:lnTo>
                    <a:pt x="4" y="0"/>
                  </a:lnTo>
                  <a:lnTo>
                    <a:pt x="6" y="2"/>
                  </a:lnTo>
                  <a:lnTo>
                    <a:pt x="7" y="4"/>
                  </a:lnTo>
                  <a:lnTo>
                    <a:pt x="9" y="5"/>
                  </a:lnTo>
                  <a:lnTo>
                    <a:pt x="11" y="6"/>
                  </a:lnTo>
                  <a:lnTo>
                    <a:pt x="9" y="1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03" name="任意多边形 16502"/>
            <p:cNvSpPr/>
            <p:nvPr/>
          </p:nvSpPr>
          <p:spPr>
            <a:xfrm>
              <a:off x="5105" y="1654"/>
              <a:ext cx="12" cy="7"/>
            </a:xfrm>
            <a:custGeom>
              <a:avLst/>
              <a:gdLst/>
              <a:ahLst/>
              <a:cxnLst/>
              <a:pathLst>
                <a:path w="12" h="7">
                  <a:moveTo>
                    <a:pt x="11" y="6"/>
                  </a:moveTo>
                  <a:lnTo>
                    <a:pt x="11" y="6"/>
                  </a:lnTo>
                  <a:lnTo>
                    <a:pt x="8" y="6"/>
                  </a:lnTo>
                  <a:lnTo>
                    <a:pt x="6" y="6"/>
                  </a:lnTo>
                  <a:lnTo>
                    <a:pt x="3" y="6"/>
                  </a:lnTo>
                  <a:lnTo>
                    <a:pt x="0" y="4"/>
                  </a:lnTo>
                  <a:lnTo>
                    <a:pt x="1" y="0"/>
                  </a:lnTo>
                  <a:lnTo>
                    <a:pt x="4" y="1"/>
                  </a:lnTo>
                  <a:lnTo>
                    <a:pt x="6" y="2"/>
                  </a:lnTo>
                  <a:lnTo>
                    <a:pt x="7" y="2"/>
                  </a:lnTo>
                  <a:lnTo>
                    <a:pt x="10" y="2"/>
                  </a:lnTo>
                  <a:lnTo>
                    <a:pt x="11" y="6"/>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04" name="任意多边形 16503"/>
            <p:cNvSpPr/>
            <p:nvPr/>
          </p:nvSpPr>
          <p:spPr>
            <a:xfrm>
              <a:off x="5125" y="1644"/>
              <a:ext cx="12" cy="12"/>
            </a:xfrm>
            <a:custGeom>
              <a:avLst/>
              <a:gdLst/>
              <a:ahLst/>
              <a:cxnLst/>
              <a:pathLst>
                <a:path w="12" h="12">
                  <a:moveTo>
                    <a:pt x="11" y="3"/>
                  </a:moveTo>
                  <a:lnTo>
                    <a:pt x="11" y="3"/>
                  </a:lnTo>
                  <a:lnTo>
                    <a:pt x="9" y="5"/>
                  </a:lnTo>
                  <a:lnTo>
                    <a:pt x="7" y="7"/>
                  </a:lnTo>
                  <a:lnTo>
                    <a:pt x="5" y="9"/>
                  </a:lnTo>
                  <a:lnTo>
                    <a:pt x="2" y="11"/>
                  </a:lnTo>
                  <a:lnTo>
                    <a:pt x="0" y="8"/>
                  </a:lnTo>
                  <a:lnTo>
                    <a:pt x="2" y="6"/>
                  </a:lnTo>
                  <a:lnTo>
                    <a:pt x="5" y="5"/>
                  </a:lnTo>
                  <a:lnTo>
                    <a:pt x="6" y="3"/>
                  </a:lnTo>
                  <a:lnTo>
                    <a:pt x="8" y="0"/>
                  </a:lnTo>
                  <a:lnTo>
                    <a:pt x="11" y="3"/>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05" name="任意多边形 16504"/>
            <p:cNvSpPr/>
            <p:nvPr/>
          </p:nvSpPr>
          <p:spPr>
            <a:xfrm>
              <a:off x="5137" y="1625"/>
              <a:ext cx="5" cy="12"/>
            </a:xfrm>
            <a:custGeom>
              <a:avLst/>
              <a:gdLst/>
              <a:ahLst/>
              <a:cxnLst/>
              <a:pathLst>
                <a:path w="5" h="12">
                  <a:moveTo>
                    <a:pt x="3" y="0"/>
                  </a:moveTo>
                  <a:lnTo>
                    <a:pt x="3" y="0"/>
                  </a:lnTo>
                  <a:lnTo>
                    <a:pt x="3" y="3"/>
                  </a:lnTo>
                  <a:lnTo>
                    <a:pt x="4" y="6"/>
                  </a:lnTo>
                  <a:lnTo>
                    <a:pt x="3" y="8"/>
                  </a:lnTo>
                  <a:lnTo>
                    <a:pt x="3" y="11"/>
                  </a:lnTo>
                  <a:lnTo>
                    <a:pt x="0" y="10"/>
                  </a:lnTo>
                  <a:lnTo>
                    <a:pt x="1" y="7"/>
                  </a:lnTo>
                  <a:lnTo>
                    <a:pt x="1" y="6"/>
                  </a:lnTo>
                  <a:lnTo>
                    <a:pt x="1" y="3"/>
                  </a:lnTo>
                  <a:lnTo>
                    <a:pt x="0" y="1"/>
                  </a:lnTo>
                  <a:lnTo>
                    <a:pt x="3"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06" name="任意多边形 16505"/>
            <p:cNvSpPr/>
            <p:nvPr/>
          </p:nvSpPr>
          <p:spPr>
            <a:xfrm>
              <a:off x="5125" y="1604"/>
              <a:ext cx="12" cy="13"/>
            </a:xfrm>
            <a:custGeom>
              <a:avLst/>
              <a:gdLst/>
              <a:ahLst/>
              <a:cxnLst/>
              <a:pathLst>
                <a:path w="12" h="13">
                  <a:moveTo>
                    <a:pt x="2" y="0"/>
                  </a:moveTo>
                  <a:lnTo>
                    <a:pt x="2" y="0"/>
                  </a:lnTo>
                  <a:lnTo>
                    <a:pt x="5" y="2"/>
                  </a:lnTo>
                  <a:lnTo>
                    <a:pt x="7" y="4"/>
                  </a:lnTo>
                  <a:lnTo>
                    <a:pt x="9" y="7"/>
                  </a:lnTo>
                  <a:lnTo>
                    <a:pt x="11" y="10"/>
                  </a:lnTo>
                  <a:lnTo>
                    <a:pt x="8" y="12"/>
                  </a:lnTo>
                  <a:lnTo>
                    <a:pt x="6" y="9"/>
                  </a:lnTo>
                  <a:lnTo>
                    <a:pt x="5" y="7"/>
                  </a:lnTo>
                  <a:lnTo>
                    <a:pt x="2" y="6"/>
                  </a:lnTo>
                  <a:lnTo>
                    <a:pt x="0" y="4"/>
                  </a:lnTo>
                  <a:lnTo>
                    <a:pt x="2"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07" name="任意多边形 16506"/>
            <p:cNvSpPr/>
            <p:nvPr/>
          </p:nvSpPr>
          <p:spPr>
            <a:xfrm>
              <a:off x="5105" y="1599"/>
              <a:ext cx="12" cy="6"/>
            </a:xfrm>
            <a:custGeom>
              <a:avLst/>
              <a:gdLst/>
              <a:ahLst/>
              <a:cxnLst/>
              <a:pathLst>
                <a:path w="12" h="6">
                  <a:moveTo>
                    <a:pt x="0" y="0"/>
                  </a:moveTo>
                  <a:lnTo>
                    <a:pt x="0" y="0"/>
                  </a:lnTo>
                  <a:lnTo>
                    <a:pt x="3" y="0"/>
                  </a:lnTo>
                  <a:lnTo>
                    <a:pt x="6" y="1"/>
                  </a:lnTo>
                  <a:lnTo>
                    <a:pt x="8" y="1"/>
                  </a:lnTo>
                  <a:lnTo>
                    <a:pt x="11" y="2"/>
                  </a:lnTo>
                  <a:lnTo>
                    <a:pt x="10" y="5"/>
                  </a:lnTo>
                  <a:lnTo>
                    <a:pt x="7" y="4"/>
                  </a:lnTo>
                  <a:lnTo>
                    <a:pt x="5" y="4"/>
                  </a:lnTo>
                  <a:lnTo>
                    <a:pt x="3" y="4"/>
                  </a:lnTo>
                  <a:lnTo>
                    <a:pt x="1" y="4"/>
                  </a:lnTo>
                  <a:lnTo>
                    <a:pt x="0"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08" name="任意多边形 16507"/>
            <p:cNvSpPr/>
            <p:nvPr/>
          </p:nvSpPr>
          <p:spPr>
            <a:xfrm>
              <a:off x="5085" y="1604"/>
              <a:ext cx="12" cy="11"/>
            </a:xfrm>
            <a:custGeom>
              <a:avLst/>
              <a:gdLst/>
              <a:ahLst/>
              <a:cxnLst/>
              <a:pathLst>
                <a:path w="12" h="11">
                  <a:moveTo>
                    <a:pt x="0" y="8"/>
                  </a:moveTo>
                  <a:lnTo>
                    <a:pt x="0" y="8"/>
                  </a:lnTo>
                  <a:lnTo>
                    <a:pt x="2" y="6"/>
                  </a:lnTo>
                  <a:lnTo>
                    <a:pt x="4" y="4"/>
                  </a:lnTo>
                  <a:lnTo>
                    <a:pt x="6" y="2"/>
                  </a:lnTo>
                  <a:lnTo>
                    <a:pt x="9" y="0"/>
                  </a:lnTo>
                  <a:lnTo>
                    <a:pt x="11" y="3"/>
                  </a:lnTo>
                  <a:lnTo>
                    <a:pt x="9" y="5"/>
                  </a:lnTo>
                  <a:lnTo>
                    <a:pt x="6" y="6"/>
                  </a:lnTo>
                  <a:lnTo>
                    <a:pt x="6" y="8"/>
                  </a:lnTo>
                  <a:lnTo>
                    <a:pt x="4" y="10"/>
                  </a:lnTo>
                  <a:lnTo>
                    <a:pt x="0" y="8"/>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09" name="任意多边形 16508"/>
            <p:cNvSpPr/>
            <p:nvPr/>
          </p:nvSpPr>
          <p:spPr>
            <a:xfrm>
              <a:off x="5087" y="1604"/>
              <a:ext cx="45" cy="45"/>
            </a:xfrm>
            <a:custGeom>
              <a:avLst/>
              <a:gdLst/>
              <a:ahLst/>
              <a:cxnLst/>
              <a:pathLst>
                <a:path w="45" h="45">
                  <a:moveTo>
                    <a:pt x="22" y="0"/>
                  </a:moveTo>
                  <a:lnTo>
                    <a:pt x="26" y="1"/>
                  </a:lnTo>
                  <a:lnTo>
                    <a:pt x="30" y="2"/>
                  </a:lnTo>
                  <a:lnTo>
                    <a:pt x="34" y="4"/>
                  </a:lnTo>
                  <a:lnTo>
                    <a:pt x="37" y="7"/>
                  </a:lnTo>
                  <a:lnTo>
                    <a:pt x="40" y="10"/>
                  </a:lnTo>
                  <a:lnTo>
                    <a:pt x="42" y="14"/>
                  </a:lnTo>
                  <a:lnTo>
                    <a:pt x="44" y="19"/>
                  </a:lnTo>
                  <a:lnTo>
                    <a:pt x="44" y="23"/>
                  </a:lnTo>
                  <a:lnTo>
                    <a:pt x="44" y="27"/>
                  </a:lnTo>
                  <a:lnTo>
                    <a:pt x="42" y="31"/>
                  </a:lnTo>
                  <a:lnTo>
                    <a:pt x="40" y="35"/>
                  </a:lnTo>
                  <a:lnTo>
                    <a:pt x="37" y="38"/>
                  </a:lnTo>
                  <a:lnTo>
                    <a:pt x="34" y="41"/>
                  </a:lnTo>
                  <a:lnTo>
                    <a:pt x="30" y="42"/>
                  </a:lnTo>
                  <a:lnTo>
                    <a:pt x="25" y="44"/>
                  </a:lnTo>
                  <a:lnTo>
                    <a:pt x="21" y="44"/>
                  </a:lnTo>
                  <a:lnTo>
                    <a:pt x="17" y="44"/>
                  </a:lnTo>
                  <a:lnTo>
                    <a:pt x="13" y="42"/>
                  </a:lnTo>
                  <a:lnTo>
                    <a:pt x="9" y="40"/>
                  </a:lnTo>
                  <a:lnTo>
                    <a:pt x="6" y="37"/>
                  </a:lnTo>
                  <a:lnTo>
                    <a:pt x="3" y="34"/>
                  </a:lnTo>
                  <a:lnTo>
                    <a:pt x="2" y="30"/>
                  </a:lnTo>
                  <a:lnTo>
                    <a:pt x="1" y="26"/>
                  </a:lnTo>
                  <a:lnTo>
                    <a:pt x="0" y="21"/>
                  </a:lnTo>
                  <a:lnTo>
                    <a:pt x="1" y="17"/>
                  </a:lnTo>
                  <a:lnTo>
                    <a:pt x="2" y="13"/>
                  </a:lnTo>
                  <a:lnTo>
                    <a:pt x="3" y="9"/>
                  </a:lnTo>
                  <a:lnTo>
                    <a:pt x="7" y="6"/>
                  </a:lnTo>
                  <a:lnTo>
                    <a:pt x="9" y="3"/>
                  </a:lnTo>
                  <a:lnTo>
                    <a:pt x="14" y="2"/>
                  </a:lnTo>
                  <a:lnTo>
                    <a:pt x="17" y="1"/>
                  </a:lnTo>
                  <a:lnTo>
                    <a:pt x="22" y="0"/>
                  </a:lnTo>
                </a:path>
              </a:pathLst>
            </a:custGeom>
            <a:solidFill>
              <a:srgbClr val="B2B2B2"/>
            </a:solidFill>
            <a:ln w="12700">
              <a:noFill/>
            </a:ln>
          </p:spPr>
          <p:txBody>
            <a:bodyPr/>
            <a:p>
              <a:endParaRPr lang="zh-CN" altLang="en-US"/>
            </a:p>
          </p:txBody>
        </p:sp>
        <p:sp>
          <p:nvSpPr>
            <p:cNvPr id="16510" name="任意多边形 16509"/>
            <p:cNvSpPr/>
            <p:nvPr/>
          </p:nvSpPr>
          <p:spPr>
            <a:xfrm>
              <a:off x="5087" y="1604"/>
              <a:ext cx="51" cy="51"/>
            </a:xfrm>
            <a:custGeom>
              <a:avLst/>
              <a:gdLst/>
              <a:ahLst/>
              <a:cxnLst/>
              <a:pathLst>
                <a:path w="51" h="51">
                  <a:moveTo>
                    <a:pt x="25" y="0"/>
                  </a:moveTo>
                  <a:lnTo>
                    <a:pt x="25" y="0"/>
                  </a:lnTo>
                  <a:lnTo>
                    <a:pt x="30" y="1"/>
                  </a:lnTo>
                  <a:lnTo>
                    <a:pt x="35" y="2"/>
                  </a:lnTo>
                  <a:lnTo>
                    <a:pt x="38" y="5"/>
                  </a:lnTo>
                  <a:lnTo>
                    <a:pt x="42" y="8"/>
                  </a:lnTo>
                  <a:lnTo>
                    <a:pt x="45" y="12"/>
                  </a:lnTo>
                  <a:lnTo>
                    <a:pt x="48" y="16"/>
                  </a:lnTo>
                  <a:lnTo>
                    <a:pt x="50" y="21"/>
                  </a:lnTo>
                  <a:lnTo>
                    <a:pt x="50" y="26"/>
                  </a:lnTo>
                  <a:lnTo>
                    <a:pt x="50" y="31"/>
                  </a:lnTo>
                  <a:lnTo>
                    <a:pt x="48" y="36"/>
                  </a:lnTo>
                  <a:lnTo>
                    <a:pt x="45" y="39"/>
                  </a:lnTo>
                  <a:lnTo>
                    <a:pt x="42" y="43"/>
                  </a:lnTo>
                  <a:lnTo>
                    <a:pt x="38" y="46"/>
                  </a:lnTo>
                  <a:lnTo>
                    <a:pt x="34" y="48"/>
                  </a:lnTo>
                  <a:lnTo>
                    <a:pt x="29" y="50"/>
                  </a:lnTo>
                  <a:lnTo>
                    <a:pt x="24" y="50"/>
                  </a:lnTo>
                  <a:lnTo>
                    <a:pt x="19" y="50"/>
                  </a:lnTo>
                  <a:lnTo>
                    <a:pt x="14" y="48"/>
                  </a:lnTo>
                  <a:lnTo>
                    <a:pt x="11" y="45"/>
                  </a:lnTo>
                  <a:lnTo>
                    <a:pt x="7" y="42"/>
                  </a:lnTo>
                  <a:lnTo>
                    <a:pt x="4" y="38"/>
                  </a:lnTo>
                  <a:lnTo>
                    <a:pt x="2" y="35"/>
                  </a:lnTo>
                  <a:lnTo>
                    <a:pt x="1" y="30"/>
                  </a:lnTo>
                  <a:lnTo>
                    <a:pt x="0" y="24"/>
                  </a:lnTo>
                  <a:lnTo>
                    <a:pt x="1" y="19"/>
                  </a:lnTo>
                  <a:lnTo>
                    <a:pt x="2" y="14"/>
                  </a:lnTo>
                  <a:lnTo>
                    <a:pt x="4" y="11"/>
                  </a:lnTo>
                  <a:lnTo>
                    <a:pt x="8" y="7"/>
                  </a:lnTo>
                  <a:lnTo>
                    <a:pt x="11" y="4"/>
                  </a:lnTo>
                  <a:lnTo>
                    <a:pt x="15" y="2"/>
                  </a:lnTo>
                  <a:lnTo>
                    <a:pt x="19" y="1"/>
                  </a:lnTo>
                  <a:lnTo>
                    <a:pt x="25"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sp>
          <p:nvSpPr>
            <p:cNvPr id="16511" name="任意多边形 16510"/>
            <p:cNvSpPr/>
            <p:nvPr/>
          </p:nvSpPr>
          <p:spPr>
            <a:xfrm>
              <a:off x="5089" y="1607"/>
              <a:ext cx="39" cy="41"/>
            </a:xfrm>
            <a:custGeom>
              <a:avLst/>
              <a:gdLst/>
              <a:ahLst/>
              <a:cxnLst/>
              <a:pathLst>
                <a:path w="39" h="41">
                  <a:moveTo>
                    <a:pt x="19" y="0"/>
                  </a:moveTo>
                  <a:lnTo>
                    <a:pt x="23" y="0"/>
                  </a:lnTo>
                  <a:lnTo>
                    <a:pt x="26" y="2"/>
                  </a:lnTo>
                  <a:lnTo>
                    <a:pt x="30" y="3"/>
                  </a:lnTo>
                  <a:lnTo>
                    <a:pt x="32" y="6"/>
                  </a:lnTo>
                  <a:lnTo>
                    <a:pt x="35" y="9"/>
                  </a:lnTo>
                  <a:lnTo>
                    <a:pt x="37" y="13"/>
                  </a:lnTo>
                  <a:lnTo>
                    <a:pt x="38" y="16"/>
                  </a:lnTo>
                  <a:lnTo>
                    <a:pt x="38" y="20"/>
                  </a:lnTo>
                  <a:lnTo>
                    <a:pt x="38" y="24"/>
                  </a:lnTo>
                  <a:lnTo>
                    <a:pt x="36" y="28"/>
                  </a:lnTo>
                  <a:lnTo>
                    <a:pt x="35" y="31"/>
                  </a:lnTo>
                  <a:lnTo>
                    <a:pt x="32" y="34"/>
                  </a:lnTo>
                  <a:lnTo>
                    <a:pt x="29" y="37"/>
                  </a:lnTo>
                  <a:lnTo>
                    <a:pt x="26" y="38"/>
                  </a:lnTo>
                  <a:lnTo>
                    <a:pt x="22" y="39"/>
                  </a:lnTo>
                  <a:lnTo>
                    <a:pt x="18" y="40"/>
                  </a:lnTo>
                  <a:lnTo>
                    <a:pt x="14" y="39"/>
                  </a:lnTo>
                  <a:lnTo>
                    <a:pt x="11" y="37"/>
                  </a:lnTo>
                  <a:lnTo>
                    <a:pt x="7" y="36"/>
                  </a:lnTo>
                  <a:lnTo>
                    <a:pt x="6" y="33"/>
                  </a:lnTo>
                  <a:lnTo>
                    <a:pt x="3" y="30"/>
                  </a:lnTo>
                  <a:lnTo>
                    <a:pt x="2" y="26"/>
                  </a:lnTo>
                  <a:lnTo>
                    <a:pt x="1" y="23"/>
                  </a:lnTo>
                  <a:lnTo>
                    <a:pt x="0" y="19"/>
                  </a:lnTo>
                  <a:lnTo>
                    <a:pt x="1" y="15"/>
                  </a:lnTo>
                  <a:lnTo>
                    <a:pt x="2" y="11"/>
                  </a:lnTo>
                  <a:lnTo>
                    <a:pt x="3" y="8"/>
                  </a:lnTo>
                  <a:lnTo>
                    <a:pt x="6" y="5"/>
                  </a:lnTo>
                  <a:lnTo>
                    <a:pt x="8" y="3"/>
                  </a:lnTo>
                  <a:lnTo>
                    <a:pt x="12" y="1"/>
                  </a:lnTo>
                  <a:lnTo>
                    <a:pt x="15" y="0"/>
                  </a:lnTo>
                  <a:lnTo>
                    <a:pt x="19" y="0"/>
                  </a:lnTo>
                </a:path>
              </a:pathLst>
            </a:custGeom>
            <a:solidFill>
              <a:srgbClr val="CCCCCC"/>
            </a:solidFill>
            <a:ln w="12700">
              <a:noFill/>
            </a:ln>
          </p:spPr>
          <p:txBody>
            <a:bodyPr/>
            <a:p>
              <a:endParaRPr lang="zh-CN" altLang="en-US"/>
            </a:p>
          </p:txBody>
        </p:sp>
        <p:sp>
          <p:nvSpPr>
            <p:cNvPr id="16512" name="任意多边形 16511"/>
            <p:cNvSpPr/>
            <p:nvPr/>
          </p:nvSpPr>
          <p:spPr>
            <a:xfrm>
              <a:off x="5089" y="1607"/>
              <a:ext cx="45" cy="46"/>
            </a:xfrm>
            <a:custGeom>
              <a:avLst/>
              <a:gdLst/>
              <a:ahLst/>
              <a:cxnLst/>
              <a:pathLst>
                <a:path w="45" h="46">
                  <a:moveTo>
                    <a:pt x="22" y="0"/>
                  </a:moveTo>
                  <a:lnTo>
                    <a:pt x="22" y="0"/>
                  </a:lnTo>
                  <a:lnTo>
                    <a:pt x="27" y="0"/>
                  </a:lnTo>
                  <a:lnTo>
                    <a:pt x="31" y="2"/>
                  </a:lnTo>
                  <a:lnTo>
                    <a:pt x="34" y="4"/>
                  </a:lnTo>
                  <a:lnTo>
                    <a:pt x="37" y="7"/>
                  </a:lnTo>
                  <a:lnTo>
                    <a:pt x="40" y="11"/>
                  </a:lnTo>
                  <a:lnTo>
                    <a:pt x="43" y="14"/>
                  </a:lnTo>
                  <a:lnTo>
                    <a:pt x="44" y="18"/>
                  </a:lnTo>
                  <a:lnTo>
                    <a:pt x="44" y="23"/>
                  </a:lnTo>
                  <a:lnTo>
                    <a:pt x="44" y="27"/>
                  </a:lnTo>
                  <a:lnTo>
                    <a:pt x="42" y="32"/>
                  </a:lnTo>
                  <a:lnTo>
                    <a:pt x="40" y="34"/>
                  </a:lnTo>
                  <a:lnTo>
                    <a:pt x="37" y="38"/>
                  </a:lnTo>
                  <a:lnTo>
                    <a:pt x="33" y="41"/>
                  </a:lnTo>
                  <a:lnTo>
                    <a:pt x="30" y="43"/>
                  </a:lnTo>
                  <a:lnTo>
                    <a:pt x="26" y="44"/>
                  </a:lnTo>
                  <a:lnTo>
                    <a:pt x="21" y="45"/>
                  </a:lnTo>
                  <a:lnTo>
                    <a:pt x="16" y="44"/>
                  </a:lnTo>
                  <a:lnTo>
                    <a:pt x="12" y="42"/>
                  </a:lnTo>
                  <a:lnTo>
                    <a:pt x="9" y="40"/>
                  </a:lnTo>
                  <a:lnTo>
                    <a:pt x="7" y="37"/>
                  </a:lnTo>
                  <a:lnTo>
                    <a:pt x="4" y="34"/>
                  </a:lnTo>
                  <a:lnTo>
                    <a:pt x="2" y="30"/>
                  </a:lnTo>
                  <a:lnTo>
                    <a:pt x="1" y="26"/>
                  </a:lnTo>
                  <a:lnTo>
                    <a:pt x="0" y="21"/>
                  </a:lnTo>
                  <a:lnTo>
                    <a:pt x="1" y="17"/>
                  </a:lnTo>
                  <a:lnTo>
                    <a:pt x="2" y="12"/>
                  </a:lnTo>
                  <a:lnTo>
                    <a:pt x="4" y="9"/>
                  </a:lnTo>
                  <a:lnTo>
                    <a:pt x="7" y="6"/>
                  </a:lnTo>
                  <a:lnTo>
                    <a:pt x="10" y="4"/>
                  </a:lnTo>
                  <a:lnTo>
                    <a:pt x="13" y="1"/>
                  </a:lnTo>
                  <a:lnTo>
                    <a:pt x="17" y="0"/>
                  </a:lnTo>
                  <a:lnTo>
                    <a:pt x="22" y="0"/>
                  </a:lnTo>
                </a:path>
              </a:pathLst>
            </a:custGeom>
            <a:noFill/>
            <a:ln w="12700" cap="rnd" cmpd="sng">
              <a:solidFill>
                <a:srgbClr val="282900">
                  <a:alpha val="100000"/>
                </a:srgbClr>
              </a:solidFill>
              <a:prstDash val="solid"/>
              <a:headEnd type="none" w="med" len="med"/>
              <a:tailEnd type="none" w="med" len="med"/>
            </a:ln>
          </p:spPr>
          <p:txBody>
            <a:bodyPr/>
            <a:p>
              <a:endParaRPr lang="zh-CN" alt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9922" name="文本占位符 209921"/>
          <p:cNvSpPr>
            <a:spLocks noGrp="1"/>
          </p:cNvSpPr>
          <p:nvPr>
            <p:ph type="body" idx="1"/>
          </p:nvPr>
        </p:nvSpPr>
        <p:spPr/>
        <p:txBody>
          <a:bodyPr/>
          <a:p>
            <a:endParaRPr dirty="0"/>
          </a:p>
        </p:txBody>
      </p:sp>
      <p:pic>
        <p:nvPicPr>
          <p:cNvPr id="209923" name="图片 209922"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09925" name="文本框 209924"/>
          <p:cNvSpPr txBox="1"/>
          <p:nvPr/>
        </p:nvSpPr>
        <p:spPr>
          <a:xfrm>
            <a:off x="1828800" y="2514600"/>
            <a:ext cx="5638800" cy="2935288"/>
          </a:xfrm>
          <a:prstGeom prst="rect">
            <a:avLst/>
          </a:prstGeom>
          <a:solidFill>
            <a:srgbClr val="FFFFCC"/>
          </a:solidFill>
          <a:ln w="9525">
            <a:noFill/>
          </a:ln>
        </p:spPr>
        <p:txBody>
          <a:bodyPr>
            <a:spAutoFit/>
          </a:bodyPr>
          <a:p>
            <a:pPr>
              <a:lnSpc>
                <a:spcPct val="110000"/>
              </a:lnSpc>
              <a:spcBef>
                <a:spcPct val="50000"/>
              </a:spcBef>
              <a:buClr>
                <a:srgbClr val="66FF66"/>
              </a:buClr>
              <a:buFont typeface="Wingdings" panose="05000000000000000000" pitchFamily="2" charset="2"/>
              <a:buChar char="Ü"/>
            </a:pPr>
            <a:r>
              <a:rPr lang="en-US" altLang="zh-CN" sz="2400" b="1" dirty="0">
                <a:latin typeface="Arial" panose="020B0604020202020204" pitchFamily="34" charset="0"/>
                <a:cs typeface="Times New Roman" panose="02020603050405020304" pitchFamily="18" charset="0"/>
              </a:rPr>
              <a:t> </a:t>
            </a:r>
            <a:r>
              <a:rPr lang="en-US" altLang="zh-CN" sz="2800" b="1">
                <a:solidFill>
                  <a:srgbClr val="3333FF"/>
                </a:solidFill>
                <a:latin typeface="Arial" panose="020B0604020202020204" pitchFamily="34" charset="0"/>
              </a:rPr>
              <a:t>2</a:t>
            </a:r>
            <a:r>
              <a:rPr lang="zh-CN" altLang="en-US" sz="2800" b="1" dirty="0">
                <a:solidFill>
                  <a:srgbClr val="3333FF"/>
                </a:solidFill>
                <a:latin typeface="Arial" panose="020B0604020202020204" pitchFamily="34" charset="0"/>
              </a:rPr>
              <a:t>、间接投资</a:t>
            </a:r>
            <a:endParaRPr lang="zh-CN" altLang="en-US" sz="2800" b="1" dirty="0">
              <a:solidFill>
                <a:srgbClr val="3333FF"/>
              </a:solidFill>
              <a:latin typeface="Arial" panose="020B0604020202020204" pitchFamily="34" charset="0"/>
            </a:endParaRPr>
          </a:p>
          <a:p>
            <a:pPr>
              <a:lnSpc>
                <a:spcPct val="110000"/>
              </a:lnSpc>
              <a:spcBef>
                <a:spcPct val="50000"/>
              </a:spcBef>
              <a:buClr>
                <a:srgbClr val="66FF66"/>
              </a:buClr>
              <a:buFont typeface="Wingdings" panose="05000000000000000000" pitchFamily="2" charset="2"/>
              <a:buChar char="Ü"/>
            </a:pPr>
            <a:r>
              <a:rPr lang="zh-CN" altLang="en-US" sz="2400" b="1" dirty="0">
                <a:latin typeface="Arial" panose="020B0604020202020204" pitchFamily="34" charset="0"/>
              </a:rPr>
              <a:t>间接投资是指投资者以其资金购买公债、公司债券、金融债券或公司股票等，以预期获取一定收益的投资。</a:t>
            </a:r>
            <a:endParaRPr lang="zh-CN" altLang="en-US" sz="2400" b="1" dirty="0">
              <a:latin typeface="Arial" panose="020B0604020202020204" pitchFamily="34" charset="0"/>
            </a:endParaRPr>
          </a:p>
          <a:p>
            <a:pPr>
              <a:lnSpc>
                <a:spcPct val="110000"/>
              </a:lnSpc>
              <a:spcBef>
                <a:spcPct val="50000"/>
              </a:spcBef>
              <a:buClr>
                <a:srgbClr val="66FF66"/>
              </a:buClr>
              <a:buFont typeface="Wingdings" panose="05000000000000000000" pitchFamily="2" charset="2"/>
              <a:buChar char="Ü"/>
            </a:pPr>
            <a:r>
              <a:rPr lang="zh-CN" altLang="en-US" sz="2400" b="1" dirty="0">
                <a:latin typeface="Arial" panose="020B0604020202020204" pitchFamily="34" charset="0"/>
              </a:rPr>
              <a:t>由于其投资形式主要是购买各种各样的有价证券，因此也被称为证券投资。</a:t>
            </a:r>
            <a:endParaRPr lang="zh-CN" altLang="en-US" sz="2400" b="1" dirty="0">
              <a:latin typeface="Arial" panose="020B0604020202020204" pitchFamily="34" charset="0"/>
            </a:endParaRPr>
          </a:p>
        </p:txBody>
      </p:sp>
      <p:sp>
        <p:nvSpPr>
          <p:cNvPr id="209926" name="矩形 209925"/>
          <p:cNvSpPr/>
          <p:nvPr/>
        </p:nvSpPr>
        <p:spPr>
          <a:xfrm>
            <a:off x="0" y="6172200"/>
            <a:ext cx="78486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投资的分类</a:t>
            </a:r>
            <a:endParaRPr lang="zh-CN" altLang="en-US" sz="3200" b="1" dirty="0">
              <a:solidFill>
                <a:srgbClr val="FF3300"/>
              </a:solidFill>
              <a:latin typeface="Arial" panose="020B0604020202020204" pitchFamily="34" charset="0"/>
              <a:ea typeface="黑体" panose="02010609060101010101" pitchFamily="2" charset="-122"/>
            </a:endParaRPr>
          </a:p>
        </p:txBody>
      </p:sp>
      <p:pic>
        <p:nvPicPr>
          <p:cNvPr id="209927" name="图片 209926" descr="jjj"/>
          <p:cNvPicPr>
            <a:picLocks noChangeAspect="1"/>
          </p:cNvPicPr>
          <p:nvPr/>
        </p:nvPicPr>
        <p:blipFill>
          <a:blip r:embed="rId2"/>
          <a:stretch>
            <a:fillRect/>
          </a:stretch>
        </p:blipFill>
        <p:spPr>
          <a:xfrm>
            <a:off x="228600" y="4572000"/>
            <a:ext cx="1476375" cy="1476375"/>
          </a:xfrm>
          <a:prstGeom prst="rect">
            <a:avLst/>
          </a:prstGeom>
          <a:noFill/>
          <a:ln w="9525">
            <a:noFill/>
          </a:ln>
        </p:spPr>
      </p:pic>
      <p:sp>
        <p:nvSpPr>
          <p:cNvPr id="209928" name="标题 209927"/>
          <p:cNvSpPr>
            <a:spLocks noGrp="1"/>
          </p:cNvSpPr>
          <p:nvPr>
            <p:ph type="title"/>
          </p:nvPr>
        </p:nvSpPr>
        <p:spPr>
          <a:xfrm>
            <a:off x="685800" y="1219200"/>
            <a:ext cx="7019925" cy="1143000"/>
          </a:xfrm>
        </p:spPr>
        <p:txBody>
          <a:bodyPr anchor="ctr" anchorCtr="0"/>
          <a:p>
            <a:pPr algn="ctr"/>
            <a:r>
              <a:rPr lang="zh-CN" altLang="en-US" b="1" dirty="0">
                <a:solidFill>
                  <a:schemeClr val="tx1"/>
                </a:solidFill>
                <a:effectLst>
                  <a:outerShdw blurRad="38100" dist="38100" dir="2700000">
                    <a:srgbClr val="000000"/>
                  </a:outerShdw>
                </a:effectLst>
              </a:rPr>
              <a:t>（二）直接投资和间接投资</a:t>
            </a:r>
            <a:endParaRPr lang="zh-CN" altLang="en-US" b="1">
              <a:solidFill>
                <a:schemeClr val="tx1"/>
              </a:solidFill>
              <a:effectLst>
                <a:outerShdw blurRad="38100" dist="38100" dir="2700000">
                  <a:srgbClr val="000000"/>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0946" name="文本占位符 210945"/>
          <p:cNvSpPr>
            <a:spLocks noGrp="1"/>
          </p:cNvSpPr>
          <p:nvPr>
            <p:ph type="body" idx="1"/>
          </p:nvPr>
        </p:nvSpPr>
        <p:spPr/>
        <p:txBody>
          <a:bodyPr/>
          <a:p>
            <a:endParaRPr dirty="0"/>
          </a:p>
        </p:txBody>
      </p:sp>
      <p:pic>
        <p:nvPicPr>
          <p:cNvPr id="210947" name="图片 210946"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10949" name="文本框 210948"/>
          <p:cNvSpPr txBox="1"/>
          <p:nvPr/>
        </p:nvSpPr>
        <p:spPr>
          <a:xfrm>
            <a:off x="533400" y="2438400"/>
            <a:ext cx="7239000" cy="3667125"/>
          </a:xfrm>
          <a:prstGeom prst="rect">
            <a:avLst/>
          </a:prstGeom>
          <a:solidFill>
            <a:srgbClr val="FFFFCC"/>
          </a:solidFill>
          <a:ln w="9525">
            <a:noFill/>
          </a:ln>
        </p:spPr>
        <p:txBody>
          <a:bodyPr>
            <a:spAutoFit/>
          </a:bodyPr>
          <a:p>
            <a:pPr>
              <a:lnSpc>
                <a:spcPct val="105000"/>
              </a:lnSpc>
              <a:spcBef>
                <a:spcPct val="50000"/>
              </a:spcBef>
              <a:buClr>
                <a:srgbClr val="66FF66"/>
              </a:buClr>
              <a:buFont typeface="Wingdings" panose="05000000000000000000" pitchFamily="2" charset="2"/>
              <a:buChar char="Ü"/>
            </a:pPr>
            <a:r>
              <a:rPr lang="en-US" altLang="zh-CN" sz="2400" b="1">
                <a:solidFill>
                  <a:srgbClr val="3333FF"/>
                </a:solidFill>
                <a:latin typeface="Arial" panose="020B0604020202020204" pitchFamily="34" charset="0"/>
              </a:rPr>
              <a:t>3</a:t>
            </a:r>
            <a:r>
              <a:rPr lang="zh-CN" altLang="en-US" sz="2400" b="1" dirty="0">
                <a:solidFill>
                  <a:srgbClr val="3333FF"/>
                </a:solidFill>
                <a:latin typeface="Arial" panose="020B0604020202020204" pitchFamily="34" charset="0"/>
              </a:rPr>
              <a:t>、直接投资与间接投资的实质性区别</a:t>
            </a:r>
            <a:endParaRPr lang="zh-CN" altLang="en-US" sz="2400" b="1" dirty="0">
              <a:solidFill>
                <a:srgbClr val="3333FF"/>
              </a:solidFill>
              <a:latin typeface="Arial" panose="020B0604020202020204" pitchFamily="34" charset="0"/>
            </a:endParaRPr>
          </a:p>
          <a:p>
            <a:pPr>
              <a:lnSpc>
                <a:spcPct val="105000"/>
              </a:lnSpc>
              <a:spcBef>
                <a:spcPct val="50000"/>
              </a:spcBef>
              <a:buClr>
                <a:srgbClr val="66FF66"/>
              </a:buClr>
              <a:buFont typeface="Wingdings" panose="05000000000000000000" pitchFamily="2" charset="2"/>
              <a:buChar char="Ü"/>
            </a:pPr>
            <a:r>
              <a:rPr lang="zh-CN" altLang="en-US" sz="2000" b="1" dirty="0">
                <a:latin typeface="Arial" panose="020B0604020202020204" pitchFamily="34" charset="0"/>
              </a:rPr>
              <a:t>直接投资是指将资金直接投入实体经济，直接形成对实物资产的运作。直接投资往往是资金所有者和资金使用者的合一，是资产所有权和资产经营权的统一，主要目的是通过生产经营来获取收益；</a:t>
            </a:r>
            <a:endParaRPr lang="zh-CN" altLang="en-US" sz="2000" b="1" dirty="0">
              <a:latin typeface="Arial" panose="020B0604020202020204" pitchFamily="34" charset="0"/>
            </a:endParaRPr>
          </a:p>
          <a:p>
            <a:pPr>
              <a:lnSpc>
                <a:spcPct val="105000"/>
              </a:lnSpc>
              <a:spcBef>
                <a:spcPct val="50000"/>
              </a:spcBef>
              <a:buClr>
                <a:srgbClr val="66FF66"/>
              </a:buClr>
              <a:buFont typeface="Wingdings" panose="05000000000000000000" pitchFamily="2" charset="2"/>
              <a:buChar char="Ü"/>
            </a:pPr>
            <a:r>
              <a:rPr lang="zh-CN" altLang="en-US" sz="2000" b="1" dirty="0">
                <a:latin typeface="Arial" panose="020B0604020202020204" pitchFamily="34" charset="0"/>
              </a:rPr>
              <a:t>间接投资是指将资金投入公司发行的股票和债券，进而将资金融通给公司进行运作。间接投资往往是资金所有者和资金使用者的分解，是资产所有权和资产经营权的分离，投资者对企业资产及其经营不具有直接的所有权和控制权，其目的只是为求得资本收益或保值。</a:t>
            </a:r>
            <a:r>
              <a:rPr lang="zh-CN" altLang="en-US" sz="2000" dirty="0">
                <a:latin typeface="Arial" panose="020B0604020202020204" pitchFamily="34" charset="0"/>
              </a:rPr>
              <a:t> </a:t>
            </a:r>
            <a:endParaRPr lang="zh-CN" altLang="en-US" sz="2000" dirty="0">
              <a:latin typeface="Arial" panose="020B0604020202020204" pitchFamily="34" charset="0"/>
            </a:endParaRPr>
          </a:p>
        </p:txBody>
      </p:sp>
      <p:sp>
        <p:nvSpPr>
          <p:cNvPr id="210950" name="矩形 210949"/>
          <p:cNvSpPr/>
          <p:nvPr/>
        </p:nvSpPr>
        <p:spPr>
          <a:xfrm>
            <a:off x="0" y="6172200"/>
            <a:ext cx="78486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投资的分类</a:t>
            </a:r>
            <a:endParaRPr lang="zh-CN" altLang="en-US" sz="3200" b="1" dirty="0">
              <a:solidFill>
                <a:srgbClr val="FF3300"/>
              </a:solidFill>
              <a:latin typeface="Arial" panose="020B0604020202020204" pitchFamily="34" charset="0"/>
              <a:ea typeface="黑体" panose="02010609060101010101" pitchFamily="2" charset="-122"/>
            </a:endParaRPr>
          </a:p>
        </p:txBody>
      </p:sp>
      <p:sp>
        <p:nvSpPr>
          <p:cNvPr id="210952" name="标题 210951"/>
          <p:cNvSpPr>
            <a:spLocks noGrp="1"/>
          </p:cNvSpPr>
          <p:nvPr>
            <p:ph type="title"/>
          </p:nvPr>
        </p:nvSpPr>
        <p:spPr>
          <a:xfrm>
            <a:off x="685800" y="1219200"/>
            <a:ext cx="7019925" cy="1143000"/>
          </a:xfrm>
        </p:spPr>
        <p:txBody>
          <a:bodyPr anchor="ctr" anchorCtr="0"/>
          <a:p>
            <a:pPr algn="ctr"/>
            <a:r>
              <a:rPr lang="zh-CN" altLang="en-US" b="1" dirty="0">
                <a:solidFill>
                  <a:schemeClr val="tx1"/>
                </a:solidFill>
                <a:effectLst>
                  <a:outerShdw blurRad="38100" dist="38100" dir="2700000">
                    <a:srgbClr val="000000"/>
                  </a:outerShdw>
                </a:effectLst>
              </a:rPr>
              <a:t>（二）直接投资和间接投资</a:t>
            </a:r>
            <a:endParaRPr lang="zh-CN" altLang="en-US" b="1">
              <a:solidFill>
                <a:schemeClr val="tx1"/>
              </a:solidFill>
              <a:effectLst>
                <a:outerShdw blurRad="38100" dist="38100" dir="2700000">
                  <a:srgbClr val="000000"/>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1970" name="文本占位符 211969"/>
          <p:cNvSpPr>
            <a:spLocks noGrp="1"/>
          </p:cNvSpPr>
          <p:nvPr>
            <p:ph type="body" idx="1"/>
          </p:nvPr>
        </p:nvSpPr>
        <p:spPr/>
        <p:txBody>
          <a:bodyPr/>
          <a:p>
            <a:endParaRPr dirty="0"/>
          </a:p>
        </p:txBody>
      </p:sp>
      <p:pic>
        <p:nvPicPr>
          <p:cNvPr id="211971" name="图片 211970"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11973" name="文本框 211972"/>
          <p:cNvSpPr txBox="1"/>
          <p:nvPr/>
        </p:nvSpPr>
        <p:spPr>
          <a:xfrm>
            <a:off x="228600" y="2819400"/>
            <a:ext cx="7543800" cy="2568575"/>
          </a:xfrm>
          <a:prstGeom prst="rect">
            <a:avLst/>
          </a:prstGeom>
          <a:solidFill>
            <a:srgbClr val="FFFFCC"/>
          </a:solidFill>
          <a:ln w="9525">
            <a:noFill/>
          </a:ln>
        </p:spPr>
        <p:txBody>
          <a:bodyPr>
            <a:spAutoFit/>
          </a:bodyPr>
          <a:p>
            <a:pPr>
              <a:lnSpc>
                <a:spcPct val="105000"/>
              </a:lnSpc>
              <a:spcBef>
                <a:spcPct val="20000"/>
              </a:spcBef>
              <a:buClr>
                <a:srgbClr val="66FF66"/>
              </a:buClr>
              <a:buFont typeface="Wingdings" panose="05000000000000000000" pitchFamily="2" charset="2"/>
              <a:buChar char="Ü"/>
            </a:pPr>
            <a:r>
              <a:rPr lang="en-US" altLang="zh-CN" sz="2800" b="1">
                <a:solidFill>
                  <a:srgbClr val="3333FF"/>
                </a:solidFill>
                <a:latin typeface="Arial" panose="020B0604020202020204" pitchFamily="34" charset="0"/>
              </a:rPr>
              <a:t>4</a:t>
            </a:r>
            <a:r>
              <a:rPr lang="zh-CN" altLang="en-US" sz="2800" b="1" dirty="0">
                <a:solidFill>
                  <a:srgbClr val="3333FF"/>
                </a:solidFill>
                <a:latin typeface="Arial" panose="020B0604020202020204" pitchFamily="34" charset="0"/>
              </a:rPr>
              <a:t>、直接投资与间接投资的特点</a:t>
            </a:r>
            <a:endParaRPr lang="zh-CN" altLang="en-US" sz="2800" b="1" dirty="0">
              <a:solidFill>
                <a:srgbClr val="3333FF"/>
              </a:solidFill>
              <a:latin typeface="Arial" panose="020B0604020202020204" pitchFamily="34" charset="0"/>
            </a:endParaRPr>
          </a:p>
          <a:p>
            <a:pPr>
              <a:lnSpc>
                <a:spcPct val="105000"/>
              </a:lnSpc>
              <a:spcBef>
                <a:spcPct val="20000"/>
              </a:spcBef>
              <a:buClr>
                <a:srgbClr val="66FF66"/>
              </a:buClr>
              <a:buFont typeface="Wingdings" panose="05000000000000000000" pitchFamily="2" charset="2"/>
              <a:buChar char="Ü"/>
            </a:pPr>
            <a:r>
              <a:rPr lang="zh-CN" altLang="en-US" sz="2200" b="1" dirty="0">
                <a:latin typeface="Arial" panose="020B0604020202020204" pitchFamily="34" charset="0"/>
              </a:rPr>
              <a:t>一般来讲，直接投资和间接投资具有以下不同的特点：</a:t>
            </a:r>
            <a:endParaRPr lang="zh-CN" altLang="en-US" sz="2200" b="1" dirty="0">
              <a:latin typeface="Arial" panose="020B0604020202020204" pitchFamily="34" charset="0"/>
            </a:endParaRPr>
          </a:p>
          <a:p>
            <a:pPr>
              <a:lnSpc>
                <a:spcPct val="105000"/>
              </a:lnSpc>
              <a:spcBef>
                <a:spcPct val="20000"/>
              </a:spcBef>
              <a:buClr>
                <a:srgbClr val="66FF66"/>
              </a:buClr>
              <a:buFont typeface="Wingdings" panose="05000000000000000000" pitchFamily="2" charset="2"/>
              <a:buChar char="Ü"/>
            </a:pPr>
            <a:r>
              <a:rPr lang="zh-CN" altLang="en-US" sz="2200" b="1" dirty="0">
                <a:latin typeface="Arial" panose="020B0604020202020204" pitchFamily="34" charset="0"/>
              </a:rPr>
              <a:t>第一、直接投资较为稳定，而间接投资流动性较强；</a:t>
            </a:r>
            <a:endParaRPr lang="zh-CN" altLang="en-US" sz="2200" b="1" dirty="0">
              <a:latin typeface="Arial" panose="020B0604020202020204" pitchFamily="34" charset="0"/>
            </a:endParaRPr>
          </a:p>
          <a:p>
            <a:pPr>
              <a:lnSpc>
                <a:spcPct val="105000"/>
              </a:lnSpc>
              <a:spcBef>
                <a:spcPct val="20000"/>
              </a:spcBef>
              <a:buClr>
                <a:srgbClr val="66FF66"/>
              </a:buClr>
              <a:buFont typeface="Wingdings" panose="05000000000000000000" pitchFamily="2" charset="2"/>
              <a:buChar char="Ü"/>
            </a:pPr>
            <a:r>
              <a:rPr lang="zh-CN" altLang="en-US" sz="2200" b="1" dirty="0">
                <a:latin typeface="Arial" panose="020B0604020202020204" pitchFamily="34" charset="0"/>
              </a:rPr>
              <a:t>第二、直接投资相对规模较小，间接投资相对规模较大；</a:t>
            </a:r>
            <a:endParaRPr lang="zh-CN" altLang="en-US" sz="2200" b="1" dirty="0">
              <a:latin typeface="Arial" panose="020B0604020202020204" pitchFamily="34" charset="0"/>
            </a:endParaRPr>
          </a:p>
          <a:p>
            <a:pPr>
              <a:lnSpc>
                <a:spcPct val="105000"/>
              </a:lnSpc>
              <a:spcBef>
                <a:spcPct val="20000"/>
              </a:spcBef>
              <a:buClr>
                <a:srgbClr val="66FF66"/>
              </a:buClr>
              <a:buFont typeface="Wingdings" panose="05000000000000000000" pitchFamily="2" charset="2"/>
              <a:buChar char="Ü"/>
            </a:pPr>
            <a:r>
              <a:rPr lang="zh-CN" altLang="en-US" sz="2200" b="1" dirty="0">
                <a:latin typeface="Arial" panose="020B0604020202020204" pitchFamily="34" charset="0"/>
              </a:rPr>
              <a:t>第三、直接投资受场地、技术条件的制约较大；间接投资受到的制约较少。</a:t>
            </a:r>
            <a:endParaRPr lang="zh-CN" altLang="en-US" sz="2200" b="1" dirty="0">
              <a:latin typeface="Arial" panose="020B0604020202020204" pitchFamily="34" charset="0"/>
            </a:endParaRPr>
          </a:p>
        </p:txBody>
      </p:sp>
      <p:sp>
        <p:nvSpPr>
          <p:cNvPr id="211974" name="矩形 211973"/>
          <p:cNvSpPr/>
          <p:nvPr/>
        </p:nvSpPr>
        <p:spPr>
          <a:xfrm>
            <a:off x="0" y="6172200"/>
            <a:ext cx="78486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投资的分类</a:t>
            </a:r>
            <a:endParaRPr lang="zh-CN" altLang="en-US" sz="3200" b="1" dirty="0">
              <a:solidFill>
                <a:srgbClr val="FF3300"/>
              </a:solidFill>
              <a:latin typeface="Arial" panose="020B0604020202020204" pitchFamily="34" charset="0"/>
              <a:ea typeface="黑体" panose="02010609060101010101" pitchFamily="2" charset="-122"/>
            </a:endParaRPr>
          </a:p>
        </p:txBody>
      </p:sp>
      <p:sp>
        <p:nvSpPr>
          <p:cNvPr id="211975" name="标题 211974"/>
          <p:cNvSpPr>
            <a:spLocks noGrp="1"/>
          </p:cNvSpPr>
          <p:nvPr>
            <p:ph type="title"/>
          </p:nvPr>
        </p:nvSpPr>
        <p:spPr>
          <a:xfrm>
            <a:off x="685800" y="1219200"/>
            <a:ext cx="7019925" cy="1143000"/>
          </a:xfrm>
        </p:spPr>
        <p:txBody>
          <a:bodyPr anchor="ctr" anchorCtr="0"/>
          <a:p>
            <a:pPr algn="ctr"/>
            <a:r>
              <a:rPr lang="zh-CN" altLang="en-US" b="1" dirty="0">
                <a:solidFill>
                  <a:schemeClr val="tx1"/>
                </a:solidFill>
                <a:effectLst>
                  <a:outerShdw blurRad="38100" dist="38100" dir="2700000">
                    <a:srgbClr val="000000"/>
                  </a:outerShdw>
                </a:effectLst>
              </a:rPr>
              <a:t>（二）直接投资和间接投资</a:t>
            </a:r>
            <a:endParaRPr lang="zh-CN" altLang="en-US" b="1">
              <a:solidFill>
                <a:schemeClr val="tx1"/>
              </a:solidFill>
              <a:effectLst>
                <a:outerShdw blurRad="38100" dist="38100" dir="2700000">
                  <a:srgbClr val="000000"/>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2994" name="文本占位符 212993"/>
          <p:cNvSpPr>
            <a:spLocks noGrp="1"/>
          </p:cNvSpPr>
          <p:nvPr>
            <p:ph type="body" idx="1"/>
          </p:nvPr>
        </p:nvSpPr>
        <p:spPr/>
        <p:txBody>
          <a:bodyPr/>
          <a:p>
            <a:endParaRPr dirty="0"/>
          </a:p>
        </p:txBody>
      </p:sp>
      <p:pic>
        <p:nvPicPr>
          <p:cNvPr id="212995" name="图片 212994"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12997" name="文本框 212996"/>
          <p:cNvSpPr txBox="1"/>
          <p:nvPr/>
        </p:nvSpPr>
        <p:spPr>
          <a:xfrm>
            <a:off x="838200" y="2514600"/>
            <a:ext cx="6629400" cy="3451225"/>
          </a:xfrm>
          <a:prstGeom prst="rect">
            <a:avLst/>
          </a:prstGeom>
          <a:solidFill>
            <a:srgbClr val="FFFFCC"/>
          </a:solidFill>
          <a:ln w="9525">
            <a:noFill/>
          </a:ln>
        </p:spPr>
        <p:txBody>
          <a:bodyPr>
            <a:spAutoFit/>
          </a:bodyPr>
          <a:p>
            <a:pPr>
              <a:lnSpc>
                <a:spcPct val="110000"/>
              </a:lnSpc>
              <a:spcBef>
                <a:spcPct val="20000"/>
              </a:spcBef>
              <a:buClr>
                <a:srgbClr val="66FF66"/>
              </a:buClr>
              <a:buFont typeface="Wingdings" panose="05000000000000000000" pitchFamily="2" charset="2"/>
              <a:buChar char="Ü"/>
            </a:pPr>
            <a:r>
              <a:rPr lang="zh-CN" altLang="en-US" sz="2400" b="1" dirty="0">
                <a:latin typeface="Arial" panose="020B0604020202020204" pitchFamily="34" charset="0"/>
              </a:rPr>
              <a:t>我国目前引进外资的主要方式是引进外国直接投资，将来，会以引进外国直接投资为主转向引进外国间接投资为主，前提是实现人民币资本项目可兑换。</a:t>
            </a:r>
            <a:endParaRPr lang="zh-CN" altLang="en-US" sz="2400" b="1" dirty="0">
              <a:latin typeface="Arial" panose="020B0604020202020204" pitchFamily="34" charset="0"/>
            </a:endParaRPr>
          </a:p>
          <a:p>
            <a:pPr>
              <a:lnSpc>
                <a:spcPct val="110000"/>
              </a:lnSpc>
              <a:spcBef>
                <a:spcPct val="20000"/>
              </a:spcBef>
              <a:buClr>
                <a:srgbClr val="66FF66"/>
              </a:buClr>
              <a:buFont typeface="Wingdings" panose="05000000000000000000" pitchFamily="2" charset="2"/>
              <a:buChar char="Ü"/>
            </a:pPr>
            <a:r>
              <a:rPr lang="zh-CN" altLang="en-US" sz="2400" b="1" dirty="0">
                <a:solidFill>
                  <a:srgbClr val="FF0000"/>
                </a:solidFill>
                <a:latin typeface="Arial" panose="020B0604020202020204" pitchFamily="34" charset="0"/>
              </a:rPr>
              <a:t>注意</a:t>
            </a:r>
            <a:r>
              <a:rPr lang="zh-CN" altLang="en-US" sz="2400" b="1" dirty="0">
                <a:latin typeface="Arial" panose="020B0604020202020204" pitchFamily="34" charset="0"/>
              </a:rPr>
              <a:t>：直接投资、间接投资这对概念与直接融资、间接融资这对概念的区别。</a:t>
            </a:r>
            <a:endParaRPr lang="zh-CN" altLang="en-US" sz="2400" b="1" dirty="0">
              <a:latin typeface="Arial" panose="020B0604020202020204" pitchFamily="34" charset="0"/>
            </a:endParaRPr>
          </a:p>
          <a:p>
            <a:pPr>
              <a:lnSpc>
                <a:spcPct val="110000"/>
              </a:lnSpc>
              <a:spcBef>
                <a:spcPct val="20000"/>
              </a:spcBef>
              <a:buClr>
                <a:srgbClr val="66FF66"/>
              </a:buClr>
              <a:buFont typeface="Wingdings" panose="05000000000000000000" pitchFamily="2" charset="2"/>
              <a:buChar char="Ü"/>
            </a:pPr>
            <a:r>
              <a:rPr lang="zh-CN" altLang="en-US" sz="2400" b="1" dirty="0">
                <a:latin typeface="Arial" panose="020B0604020202020204" pitchFamily="34" charset="0"/>
              </a:rPr>
              <a:t>同一个购买股票的行为，从投资角度来讲，属于间接投资，从融资角度来讲，属于直接融资。</a:t>
            </a:r>
            <a:endParaRPr lang="zh-CN" altLang="en-US" sz="2400" b="1" dirty="0">
              <a:latin typeface="Arial" panose="020B0604020202020204" pitchFamily="34" charset="0"/>
            </a:endParaRPr>
          </a:p>
        </p:txBody>
      </p:sp>
      <p:sp>
        <p:nvSpPr>
          <p:cNvPr id="212998" name="矩形 212997"/>
          <p:cNvSpPr/>
          <p:nvPr/>
        </p:nvSpPr>
        <p:spPr>
          <a:xfrm>
            <a:off x="0" y="6172200"/>
            <a:ext cx="78486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投资的分类</a:t>
            </a:r>
            <a:endParaRPr lang="zh-CN" altLang="en-US" sz="3200" b="1" dirty="0">
              <a:solidFill>
                <a:srgbClr val="FF3300"/>
              </a:solidFill>
              <a:latin typeface="Arial" panose="020B0604020202020204" pitchFamily="34" charset="0"/>
              <a:ea typeface="黑体" panose="02010609060101010101" pitchFamily="2" charset="-122"/>
            </a:endParaRPr>
          </a:p>
        </p:txBody>
      </p:sp>
      <p:sp>
        <p:nvSpPr>
          <p:cNvPr id="212999" name="标题 212998"/>
          <p:cNvSpPr>
            <a:spLocks noGrp="1"/>
          </p:cNvSpPr>
          <p:nvPr>
            <p:ph type="title"/>
          </p:nvPr>
        </p:nvSpPr>
        <p:spPr>
          <a:xfrm>
            <a:off x="685800" y="1219200"/>
            <a:ext cx="7019925" cy="1143000"/>
          </a:xfrm>
        </p:spPr>
        <p:txBody>
          <a:bodyPr anchor="ctr" anchorCtr="0"/>
          <a:p>
            <a:pPr algn="ctr"/>
            <a:r>
              <a:rPr lang="zh-CN" altLang="en-US" b="1" dirty="0">
                <a:solidFill>
                  <a:schemeClr val="tx1"/>
                </a:solidFill>
                <a:effectLst>
                  <a:outerShdw blurRad="38100" dist="38100" dir="2700000">
                    <a:srgbClr val="000000"/>
                  </a:outerShdw>
                </a:effectLst>
              </a:rPr>
              <a:t>（二）直接投资和间接投资</a:t>
            </a:r>
            <a:endParaRPr lang="zh-CN" altLang="en-US" b="1">
              <a:solidFill>
                <a:schemeClr val="tx1"/>
              </a:solidFill>
              <a:effectLst>
                <a:outerShdw blurRad="38100" dist="38100" dir="2700000">
                  <a:srgbClr val="000000"/>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4018" name="文本占位符 214017"/>
          <p:cNvSpPr>
            <a:spLocks noGrp="1"/>
          </p:cNvSpPr>
          <p:nvPr>
            <p:ph type="body" idx="1"/>
          </p:nvPr>
        </p:nvSpPr>
        <p:spPr/>
        <p:txBody>
          <a:bodyPr/>
          <a:p>
            <a:endParaRPr dirty="0"/>
          </a:p>
        </p:txBody>
      </p:sp>
      <p:pic>
        <p:nvPicPr>
          <p:cNvPr id="214019" name="图片 214018"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14021" name="文本框 214020"/>
          <p:cNvSpPr txBox="1"/>
          <p:nvPr/>
        </p:nvSpPr>
        <p:spPr>
          <a:xfrm>
            <a:off x="1752600" y="2362200"/>
            <a:ext cx="5867400" cy="3519488"/>
          </a:xfrm>
          <a:prstGeom prst="rect">
            <a:avLst/>
          </a:prstGeom>
          <a:solidFill>
            <a:srgbClr val="FFFFCC"/>
          </a:solidFill>
          <a:ln w="9525">
            <a:noFill/>
          </a:ln>
        </p:spPr>
        <p:txBody>
          <a:bodyPr>
            <a:spAutoFit/>
          </a:bodyPr>
          <a:p>
            <a:pPr>
              <a:lnSpc>
                <a:spcPct val="110000"/>
              </a:lnSpc>
              <a:spcBef>
                <a:spcPct val="20000"/>
              </a:spcBef>
              <a:buClr>
                <a:srgbClr val="66FF66"/>
              </a:buClr>
              <a:buFont typeface="Wingdings" panose="05000000000000000000" pitchFamily="2" charset="2"/>
              <a:buChar char="Ü"/>
            </a:pPr>
            <a:r>
              <a:rPr lang="en-US" altLang="zh-CN" sz="2800" b="1">
                <a:solidFill>
                  <a:srgbClr val="003399"/>
                </a:solidFill>
                <a:latin typeface="Arial" panose="020B0604020202020204" pitchFamily="34" charset="0"/>
              </a:rPr>
              <a:t>1</a:t>
            </a:r>
            <a:r>
              <a:rPr lang="zh-CN" altLang="en-US" sz="2800" b="1" dirty="0">
                <a:solidFill>
                  <a:srgbClr val="003399"/>
                </a:solidFill>
                <a:latin typeface="Arial" panose="020B0604020202020204" pitchFamily="34" charset="0"/>
              </a:rPr>
              <a:t>、实物投资</a:t>
            </a:r>
            <a:endParaRPr lang="zh-CN" altLang="en-US" sz="2800" b="1" dirty="0">
              <a:solidFill>
                <a:srgbClr val="003399"/>
              </a:solidFill>
              <a:latin typeface="Arial" panose="020B0604020202020204" pitchFamily="34" charset="0"/>
            </a:endParaRPr>
          </a:p>
          <a:p>
            <a:pPr>
              <a:lnSpc>
                <a:spcPct val="110000"/>
              </a:lnSpc>
              <a:spcBef>
                <a:spcPct val="20000"/>
              </a:spcBef>
            </a:pPr>
            <a:r>
              <a:rPr lang="zh-CN" altLang="en-US" sz="2400" dirty="0">
                <a:solidFill>
                  <a:srgbClr val="000000"/>
                </a:solidFill>
                <a:latin typeface="Arial" panose="020B0604020202020204" pitchFamily="34" charset="0"/>
              </a:rPr>
              <a:t>       </a:t>
            </a:r>
            <a:r>
              <a:rPr lang="zh-CN" altLang="en-US" sz="2400" b="1" dirty="0">
                <a:solidFill>
                  <a:srgbClr val="000000"/>
                </a:solidFill>
                <a:latin typeface="Arial" panose="020B0604020202020204" pitchFamily="34" charset="0"/>
              </a:rPr>
              <a:t>实物投资是指投资于具有实物形态的资产，如黄金、房地产、厂房、机器设备、文物古玩、珠宝玉石等等。</a:t>
            </a:r>
            <a:endParaRPr lang="zh-CN" altLang="en-US" sz="2400" b="1" dirty="0">
              <a:solidFill>
                <a:srgbClr val="000000"/>
              </a:solidFill>
              <a:latin typeface="Arial" panose="020B0604020202020204" pitchFamily="34" charset="0"/>
            </a:endParaRPr>
          </a:p>
          <a:p>
            <a:pPr>
              <a:lnSpc>
                <a:spcPct val="110000"/>
              </a:lnSpc>
              <a:spcBef>
                <a:spcPct val="20000"/>
              </a:spcBef>
            </a:pPr>
            <a:r>
              <a:rPr lang="zh-CN" altLang="en-US" sz="2400" b="1" dirty="0">
                <a:solidFill>
                  <a:srgbClr val="000000"/>
                </a:solidFill>
                <a:latin typeface="Arial" panose="020B0604020202020204" pitchFamily="34" charset="0"/>
              </a:rPr>
              <a:t>      一般来说，实物投资所涉及的是人与物、人与自然界的关系，而且实际资产能看、能摸、能用，用途广泛，价值稳定，可以取得一定的投资收益。</a:t>
            </a:r>
            <a:endParaRPr lang="zh-CN" altLang="en-US" sz="2400" b="1" dirty="0">
              <a:solidFill>
                <a:srgbClr val="000000"/>
              </a:solidFill>
              <a:latin typeface="Arial" panose="020B0604020202020204" pitchFamily="34" charset="0"/>
              <a:ea typeface="Times New Roman" panose="02020603050405020304" pitchFamily="18" charset="0"/>
            </a:endParaRPr>
          </a:p>
        </p:txBody>
      </p:sp>
      <p:sp>
        <p:nvSpPr>
          <p:cNvPr id="214022" name="矩形 214021"/>
          <p:cNvSpPr/>
          <p:nvPr/>
        </p:nvSpPr>
        <p:spPr>
          <a:xfrm>
            <a:off x="0" y="6172200"/>
            <a:ext cx="78486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投资的分类</a:t>
            </a:r>
            <a:endParaRPr lang="zh-CN" altLang="en-US" sz="3200" b="1" dirty="0">
              <a:solidFill>
                <a:srgbClr val="FF3300"/>
              </a:solidFill>
              <a:latin typeface="Arial" panose="020B0604020202020204" pitchFamily="34" charset="0"/>
              <a:ea typeface="黑体" panose="02010609060101010101" pitchFamily="2" charset="-122"/>
            </a:endParaRPr>
          </a:p>
        </p:txBody>
      </p:sp>
      <p:sp>
        <p:nvSpPr>
          <p:cNvPr id="214023" name="标题 214022"/>
          <p:cNvSpPr>
            <a:spLocks noGrp="1"/>
          </p:cNvSpPr>
          <p:nvPr>
            <p:ph type="title"/>
          </p:nvPr>
        </p:nvSpPr>
        <p:spPr>
          <a:xfrm>
            <a:off x="228600" y="990600"/>
            <a:ext cx="7477125" cy="1143000"/>
          </a:xfrm>
        </p:spPr>
        <p:txBody>
          <a:bodyPr anchor="ctr" anchorCtr="0"/>
          <a:p>
            <a:pPr algn="ctr"/>
            <a:r>
              <a:rPr lang="zh-CN" altLang="en-US" b="1" dirty="0">
                <a:solidFill>
                  <a:srgbClr val="000000"/>
                </a:solidFill>
                <a:effectLst>
                  <a:outerShdw blurRad="38100" dist="38100" dir="2700000">
                    <a:srgbClr val="FFFFFF"/>
                  </a:outerShdw>
                </a:effectLst>
              </a:rPr>
              <a:t>（三）实物投资和金融投资</a:t>
            </a:r>
            <a:endParaRPr lang="zh-CN" altLang="en-US" b="1">
              <a:solidFill>
                <a:srgbClr val="000000"/>
              </a:solidFill>
              <a:effectLst>
                <a:outerShdw blurRad="38100" dist="38100" dir="2700000">
                  <a:srgbClr val="FFFFFF"/>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grpSp>
        <p:nvGrpSpPr>
          <p:cNvPr id="19463" name="组合 19462"/>
          <p:cNvGrpSpPr/>
          <p:nvPr/>
        </p:nvGrpSpPr>
        <p:grpSpPr>
          <a:xfrm>
            <a:off x="2209800" y="2133600"/>
            <a:ext cx="3429000" cy="3959225"/>
            <a:chOff x="2426" y="1480"/>
            <a:chExt cx="1860" cy="2041"/>
          </a:xfrm>
        </p:grpSpPr>
        <p:grpSp>
          <p:nvGrpSpPr>
            <p:cNvPr id="19472" name="组合 19471"/>
            <p:cNvGrpSpPr/>
            <p:nvPr/>
          </p:nvGrpSpPr>
          <p:grpSpPr>
            <a:xfrm>
              <a:off x="2426" y="1480"/>
              <a:ext cx="1860" cy="453"/>
              <a:chOff x="2472" y="1480"/>
              <a:chExt cx="1860" cy="453"/>
            </a:xfrm>
          </p:grpSpPr>
          <p:sp>
            <p:nvSpPr>
              <p:cNvPr id="19474" name="椭圆 19473"/>
              <p:cNvSpPr/>
              <p:nvPr/>
            </p:nvSpPr>
            <p:spPr>
              <a:xfrm>
                <a:off x="2472" y="1480"/>
                <a:ext cx="1860" cy="453"/>
              </a:xfrm>
              <a:prstGeom prst="ellipse">
                <a:avLst/>
              </a:prstGeom>
              <a:solidFill>
                <a:srgbClr val="FFCC99">
                  <a:alpha val="80000"/>
                </a:srgbClr>
              </a:solidFill>
              <a:ln w="9525">
                <a:noFill/>
              </a:ln>
              <a:effectLst>
                <a:outerShdw dist="107763" dir="18900000" algn="ctr" rotWithShape="0">
                  <a:srgbClr val="808080">
                    <a:alpha val="50000"/>
                  </a:srgbClr>
                </a:outerShdw>
              </a:effectLst>
            </p:spPr>
            <p:txBody>
              <a:bodyPr/>
              <a:p>
                <a:endParaRPr lang="zh-CN" altLang="en-US"/>
              </a:p>
            </p:txBody>
          </p:sp>
          <p:sp>
            <p:nvSpPr>
              <p:cNvPr id="19473" name="文本框 19472"/>
              <p:cNvSpPr txBox="1"/>
              <p:nvPr/>
            </p:nvSpPr>
            <p:spPr>
              <a:xfrm>
                <a:off x="2699" y="1570"/>
                <a:ext cx="1451" cy="235"/>
              </a:xfrm>
              <a:prstGeom prst="rect">
                <a:avLst/>
              </a:prstGeom>
              <a:noFill/>
              <a:ln w="9525">
                <a:noFill/>
              </a:ln>
            </p:spPr>
            <p:txBody>
              <a:bodyPr>
                <a:spAutoFit/>
              </a:bodyPr>
              <a:p>
                <a:pPr algn="ctr">
                  <a:spcBef>
                    <a:spcPct val="50000"/>
                  </a:spcBef>
                  <a:buNone/>
                </a:pPr>
                <a:r>
                  <a:rPr lang="zh-CN" altLang="en-US" sz="2400" b="1" dirty="0">
                    <a:effectLst>
                      <a:outerShdw blurRad="38100" dist="38100" dir="2700000">
                        <a:srgbClr val="000000"/>
                      </a:outerShdw>
                    </a:effectLst>
                    <a:latin typeface="Arial" panose="020B0604020202020204" pitchFamily="34" charset="0"/>
                    <a:ea typeface="仿宋_GB2312" pitchFamily="49" charset="-122"/>
                  </a:rPr>
                  <a:t>投资的概念</a:t>
                </a:r>
                <a:endParaRPr lang="zh-CN" altLang="en-US" sz="2400" b="1" dirty="0">
                  <a:effectLst>
                    <a:outerShdw blurRad="38100" dist="38100" dir="2700000">
                      <a:srgbClr val="000000"/>
                    </a:outerShdw>
                  </a:effectLst>
                  <a:latin typeface="Arial" panose="020B0604020202020204" pitchFamily="34" charset="0"/>
                  <a:ea typeface="仿宋_GB2312" pitchFamily="49" charset="-122"/>
                </a:endParaRPr>
              </a:p>
            </p:txBody>
          </p:sp>
        </p:grpSp>
        <p:grpSp>
          <p:nvGrpSpPr>
            <p:cNvPr id="19469" name="组合 19468"/>
            <p:cNvGrpSpPr/>
            <p:nvPr/>
          </p:nvGrpSpPr>
          <p:grpSpPr>
            <a:xfrm>
              <a:off x="2426" y="2251"/>
              <a:ext cx="1860" cy="476"/>
              <a:chOff x="2472" y="2046"/>
              <a:chExt cx="1860" cy="476"/>
            </a:xfrm>
          </p:grpSpPr>
          <p:sp>
            <p:nvSpPr>
              <p:cNvPr id="19471" name="椭圆 19470"/>
              <p:cNvSpPr/>
              <p:nvPr/>
            </p:nvSpPr>
            <p:spPr>
              <a:xfrm>
                <a:off x="2472" y="2069"/>
                <a:ext cx="1860" cy="453"/>
              </a:xfrm>
              <a:prstGeom prst="ellipse">
                <a:avLst/>
              </a:prstGeom>
              <a:solidFill>
                <a:srgbClr val="CCCCFF">
                  <a:alpha val="80000"/>
                </a:srgbClr>
              </a:solidFill>
              <a:ln w="9525">
                <a:noFill/>
              </a:ln>
              <a:effectLst>
                <a:outerShdw dist="107763" dir="18900000" algn="ctr" rotWithShape="0">
                  <a:srgbClr val="808080">
                    <a:alpha val="50000"/>
                  </a:srgbClr>
                </a:outerShdw>
              </a:effectLst>
            </p:spPr>
            <p:txBody>
              <a:bodyPr/>
              <a:p>
                <a:endParaRPr lang="zh-CN" altLang="en-US"/>
              </a:p>
            </p:txBody>
          </p:sp>
          <p:sp>
            <p:nvSpPr>
              <p:cNvPr id="19470" name="文本框 19469"/>
              <p:cNvSpPr txBox="1"/>
              <p:nvPr/>
            </p:nvSpPr>
            <p:spPr>
              <a:xfrm>
                <a:off x="2699" y="2046"/>
                <a:ext cx="1451" cy="330"/>
              </a:xfrm>
              <a:prstGeom prst="rect">
                <a:avLst/>
              </a:prstGeom>
              <a:noFill/>
              <a:ln w="9525">
                <a:noFill/>
              </a:ln>
            </p:spPr>
            <p:txBody>
              <a:bodyPr>
                <a:spAutoFit/>
              </a:bodyPr>
              <a:p>
                <a:pPr algn="ctr">
                  <a:buNone/>
                </a:pPr>
                <a:endParaRPr lang="en-US" altLang="zh-CN" sz="1200" b="1" dirty="0">
                  <a:effectLst>
                    <a:outerShdw blurRad="38100" dist="38100" dir="2700000">
                      <a:srgbClr val="000000"/>
                    </a:outerShdw>
                  </a:effectLst>
                  <a:latin typeface="Arial" panose="020B0604020202020204" pitchFamily="34" charset="0"/>
                  <a:ea typeface="仿宋_GB2312" pitchFamily="49" charset="-122"/>
                </a:endParaRPr>
              </a:p>
              <a:p>
                <a:pPr algn="ctr">
                  <a:buNone/>
                </a:pPr>
                <a:r>
                  <a:rPr lang="zh-CN" altLang="en-US" sz="2400" b="1" dirty="0">
                    <a:effectLst>
                      <a:outerShdw blurRad="38100" dist="38100" dir="2700000">
                        <a:srgbClr val="000000"/>
                      </a:outerShdw>
                    </a:effectLst>
                    <a:latin typeface="Arial" panose="020B0604020202020204" pitchFamily="34" charset="0"/>
                    <a:ea typeface="仿宋_GB2312" pitchFamily="49" charset="-122"/>
                  </a:rPr>
                  <a:t>投资的分类</a:t>
                </a:r>
                <a:endParaRPr lang="zh-CN" altLang="en-US" sz="2400" b="1" dirty="0">
                  <a:effectLst>
                    <a:outerShdw blurRad="38100" dist="38100" dir="2700000">
                      <a:srgbClr val="000000"/>
                    </a:outerShdw>
                  </a:effectLst>
                  <a:latin typeface="Arial" panose="020B0604020202020204" pitchFamily="34" charset="0"/>
                  <a:ea typeface="仿宋_GB2312" pitchFamily="49" charset="-122"/>
                </a:endParaRPr>
              </a:p>
            </p:txBody>
          </p:sp>
        </p:grpSp>
        <p:grpSp>
          <p:nvGrpSpPr>
            <p:cNvPr id="19466" name="组合 19465"/>
            <p:cNvGrpSpPr/>
            <p:nvPr/>
          </p:nvGrpSpPr>
          <p:grpSpPr>
            <a:xfrm>
              <a:off x="2426" y="3068"/>
              <a:ext cx="1860" cy="453"/>
              <a:chOff x="2472" y="2750"/>
              <a:chExt cx="1860" cy="453"/>
            </a:xfrm>
          </p:grpSpPr>
          <p:sp>
            <p:nvSpPr>
              <p:cNvPr id="19468" name="椭圆 19467"/>
              <p:cNvSpPr/>
              <p:nvPr/>
            </p:nvSpPr>
            <p:spPr>
              <a:xfrm>
                <a:off x="2472" y="2750"/>
                <a:ext cx="1860" cy="453"/>
              </a:xfrm>
              <a:prstGeom prst="ellipse">
                <a:avLst/>
              </a:prstGeom>
              <a:solidFill>
                <a:srgbClr val="CCFF99">
                  <a:alpha val="80000"/>
                </a:srgbClr>
              </a:solidFill>
              <a:ln w="9525">
                <a:noFill/>
              </a:ln>
              <a:effectLst>
                <a:outerShdw dist="107763" dir="18900000" algn="ctr" rotWithShape="0">
                  <a:srgbClr val="808080">
                    <a:alpha val="50000"/>
                  </a:srgbClr>
                </a:outerShdw>
              </a:effectLst>
            </p:spPr>
            <p:txBody>
              <a:bodyPr/>
              <a:p>
                <a:endParaRPr lang="zh-CN" altLang="en-US"/>
              </a:p>
            </p:txBody>
          </p:sp>
          <p:sp>
            <p:nvSpPr>
              <p:cNvPr id="19467" name="文本框 19466"/>
              <p:cNvSpPr txBox="1"/>
              <p:nvPr/>
            </p:nvSpPr>
            <p:spPr>
              <a:xfrm>
                <a:off x="2699" y="2817"/>
                <a:ext cx="1451" cy="236"/>
              </a:xfrm>
              <a:prstGeom prst="rect">
                <a:avLst/>
              </a:prstGeom>
              <a:noFill/>
              <a:ln w="9525">
                <a:noFill/>
              </a:ln>
            </p:spPr>
            <p:txBody>
              <a:bodyPr>
                <a:spAutoFit/>
              </a:bodyPr>
              <a:p>
                <a:pPr algn="ctr">
                  <a:spcBef>
                    <a:spcPct val="50000"/>
                  </a:spcBef>
                  <a:buNone/>
                </a:pPr>
                <a:r>
                  <a:rPr lang="zh-CN" altLang="en-US" sz="2400" b="1" dirty="0">
                    <a:effectLst>
                      <a:outerShdw blurRad="38100" dist="38100" dir="2700000">
                        <a:srgbClr val="000000"/>
                      </a:outerShdw>
                    </a:effectLst>
                    <a:latin typeface="Arial" panose="020B0604020202020204" pitchFamily="34" charset="0"/>
                    <a:ea typeface="仿宋_GB2312" pitchFamily="49" charset="-122"/>
                  </a:rPr>
                  <a:t>投资的形式</a:t>
                </a:r>
                <a:endParaRPr lang="zh-CN" altLang="en-US" sz="2400" b="1" dirty="0">
                  <a:effectLst>
                    <a:outerShdw blurRad="38100" dist="38100" dir="2700000">
                      <a:srgbClr val="000000"/>
                    </a:outerShdw>
                  </a:effectLst>
                  <a:latin typeface="Arial" panose="020B0604020202020204" pitchFamily="34" charset="0"/>
                  <a:ea typeface="仿宋_GB2312" pitchFamily="49" charset="-122"/>
                </a:endParaRPr>
              </a:p>
            </p:txBody>
          </p:sp>
        </p:grpSp>
        <p:sp>
          <p:nvSpPr>
            <p:cNvPr id="19465" name="下箭头 19464"/>
            <p:cNvSpPr/>
            <p:nvPr/>
          </p:nvSpPr>
          <p:spPr>
            <a:xfrm>
              <a:off x="3061" y="1979"/>
              <a:ext cx="590" cy="181"/>
            </a:xfrm>
            <a:prstGeom prst="downArrow">
              <a:avLst>
                <a:gd name="adj1" fmla="val 50000"/>
                <a:gd name="adj2" fmla="val 25000"/>
              </a:avLst>
            </a:prstGeom>
            <a:gradFill rotWithShape="1">
              <a:gsLst>
                <a:gs pos="0">
                  <a:srgbClr val="99CCFF"/>
                </a:gs>
                <a:gs pos="100000">
                  <a:srgbClr val="99CCFF">
                    <a:gamma/>
                    <a:tint val="33725"/>
                    <a:invGamma/>
                  </a:srgbClr>
                </a:gs>
              </a:gsLst>
              <a:lin ang="5400000" scaled="1"/>
              <a:tileRect/>
            </a:gradFill>
            <a:ln w="9525">
              <a:noFill/>
            </a:ln>
            <a:effectLst>
              <a:outerShdw dist="81320" dir="19280411" algn="ctr" rotWithShape="0">
                <a:srgbClr val="808080">
                  <a:alpha val="50000"/>
                </a:srgbClr>
              </a:outerShdw>
            </a:effectLst>
          </p:spPr>
          <p:txBody>
            <a:bodyPr/>
            <a:p>
              <a:endParaRPr lang="zh-CN" altLang="en-US"/>
            </a:p>
          </p:txBody>
        </p:sp>
        <p:sp>
          <p:nvSpPr>
            <p:cNvPr id="19464" name="下箭头 19463"/>
            <p:cNvSpPr/>
            <p:nvPr/>
          </p:nvSpPr>
          <p:spPr>
            <a:xfrm>
              <a:off x="3061" y="2795"/>
              <a:ext cx="590" cy="181"/>
            </a:xfrm>
            <a:prstGeom prst="downArrow">
              <a:avLst>
                <a:gd name="adj1" fmla="val 50000"/>
                <a:gd name="adj2" fmla="val 25000"/>
              </a:avLst>
            </a:prstGeom>
            <a:gradFill rotWithShape="1">
              <a:gsLst>
                <a:gs pos="0">
                  <a:srgbClr val="99CCFF"/>
                </a:gs>
                <a:gs pos="100000">
                  <a:srgbClr val="99CCFF">
                    <a:gamma/>
                    <a:tint val="33725"/>
                    <a:invGamma/>
                  </a:srgbClr>
                </a:gs>
              </a:gsLst>
              <a:lin ang="5400000" scaled="1"/>
              <a:tileRect/>
            </a:gradFill>
            <a:ln w="9525">
              <a:noFill/>
            </a:ln>
            <a:effectLst>
              <a:outerShdw dist="81320" dir="19280411" algn="ctr" rotWithShape="0">
                <a:srgbClr val="808080">
                  <a:alpha val="50000"/>
                </a:srgbClr>
              </a:outerShdw>
            </a:effectLst>
          </p:spPr>
          <p:txBody>
            <a:bodyPr/>
            <a:p>
              <a:endParaRPr lang="zh-CN" altLang="en-US"/>
            </a:p>
          </p:txBody>
        </p:sp>
      </p:grpSp>
      <p:pic>
        <p:nvPicPr>
          <p:cNvPr id="19462" name="图片 19461" descr="book2"/>
          <p:cNvPicPr>
            <a:picLocks noChangeAspect="1"/>
          </p:cNvPicPr>
          <p:nvPr/>
        </p:nvPicPr>
        <p:blipFill>
          <a:blip r:embed="rId2"/>
          <a:stretch>
            <a:fillRect/>
          </a:stretch>
        </p:blipFill>
        <p:spPr>
          <a:xfrm>
            <a:off x="6129338" y="5238750"/>
            <a:ext cx="1835150" cy="917575"/>
          </a:xfrm>
          <a:prstGeom prst="rect">
            <a:avLst/>
          </a:prstGeom>
          <a:noFill/>
          <a:ln w="9525">
            <a:noFill/>
          </a:ln>
        </p:spPr>
      </p:pic>
      <p:sp>
        <p:nvSpPr>
          <p:cNvPr id="19460" name="矩形 19459"/>
          <p:cNvSpPr/>
          <p:nvPr/>
        </p:nvSpPr>
        <p:spPr>
          <a:xfrm>
            <a:off x="1219200" y="1066800"/>
            <a:ext cx="6400800" cy="685800"/>
          </a:xfrm>
          <a:prstGeom prst="rect">
            <a:avLst/>
          </a:prstGeom>
          <a:noFill/>
          <a:ln w="9525">
            <a:noFill/>
          </a:ln>
        </p:spPr>
        <p:txBody>
          <a:bodyPr anchor="ctr" anchorCtr="0"/>
          <a:lstStyle>
            <a:lvl1pPr marL="0" lvl="0" indent="0" algn="l" defTabSz="914400" rtl="0" eaLnBrk="1" fontAlgn="base" latinLnBrk="0" hangingPunct="1">
              <a:lnSpc>
                <a:spcPct val="100000"/>
              </a:lnSpc>
              <a:spcBef>
                <a:spcPct val="0"/>
              </a:spcBef>
              <a:spcAft>
                <a:spcPct val="0"/>
              </a:spcAft>
              <a:buNone/>
              <a:defRPr sz="4000" u="none" kern="1200" baseline="0">
                <a:solidFill>
                  <a:schemeClr val="tx2"/>
                </a:solidFill>
                <a:latin typeface="Arial" panose="020B0604020202020204" pitchFamily="34" charset="0"/>
                <a:ea typeface="宋体" panose="02010600030101010101" pitchFamily="2" charset="-122"/>
              </a:defRPr>
            </a:lvl1pPr>
          </a:lstStyle>
          <a:p>
            <a:pPr lvl="0"/>
            <a:r>
              <a:rPr lang="zh-CN" altLang="en-US" sz="4400" b="1" dirty="0">
                <a:solidFill>
                  <a:srgbClr val="FF3300"/>
                </a:solidFill>
                <a:latin typeface="黑体" panose="02010609060101010101" pitchFamily="2" charset="-122"/>
                <a:ea typeface="黑体" panose="02010609060101010101" pitchFamily="2" charset="-122"/>
              </a:rPr>
              <a:t>第一节 投资的相关机理</a:t>
            </a:r>
            <a:endParaRPr lang="zh-CN" altLang="en-US" sz="4400" b="1" dirty="0">
              <a:solidFill>
                <a:srgbClr val="FF3300"/>
              </a:solidFill>
              <a:latin typeface="黑体" panose="02010609060101010101" pitchFamily="2" charset="-122"/>
              <a:ea typeface="黑体" panose="02010609060101010101" pitchFamily="2" charset="-122"/>
            </a:endParaRPr>
          </a:p>
        </p:txBody>
      </p:sp>
      <p:pic>
        <p:nvPicPr>
          <p:cNvPr id="19478" name="图片 19477" descr="jjj"/>
          <p:cNvPicPr>
            <a:picLocks noChangeAspect="1"/>
          </p:cNvPicPr>
          <p:nvPr/>
        </p:nvPicPr>
        <p:blipFill>
          <a:blip r:embed="rId3"/>
          <a:stretch>
            <a:fillRect/>
          </a:stretch>
        </p:blipFill>
        <p:spPr>
          <a:xfrm>
            <a:off x="228600" y="4343400"/>
            <a:ext cx="1476375" cy="1476375"/>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02" name="文本占位符 204801"/>
          <p:cNvSpPr>
            <a:spLocks noGrp="1"/>
          </p:cNvSpPr>
          <p:nvPr>
            <p:ph type="body" idx="1"/>
          </p:nvPr>
        </p:nvSpPr>
        <p:spPr/>
        <p:txBody>
          <a:bodyPr/>
          <a:p>
            <a:endParaRPr dirty="0"/>
          </a:p>
        </p:txBody>
      </p:sp>
      <p:pic>
        <p:nvPicPr>
          <p:cNvPr id="204803" name="图片 204802"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04804" name="矩形 204803"/>
          <p:cNvSpPr/>
          <p:nvPr/>
        </p:nvSpPr>
        <p:spPr>
          <a:xfrm>
            <a:off x="2438400" y="1371600"/>
            <a:ext cx="4106863" cy="895350"/>
          </a:xfrm>
          <a:prstGeom prst="rect">
            <a:avLst/>
          </a:prstGeom>
          <a:noFill/>
          <a:ln w="9525">
            <a:noFill/>
          </a:ln>
        </p:spPr>
        <p:txBody>
          <a:bodyPr wrap="none" anchor="t" anchorCtr="0">
            <a:spAutoFit/>
          </a:bodyPr>
          <a:p>
            <a:pPr>
              <a:lnSpc>
                <a:spcPct val="120000"/>
              </a:lnSpc>
              <a:spcBef>
                <a:spcPct val="20000"/>
              </a:spcBef>
              <a:buClr>
                <a:srgbClr val="FF6699"/>
              </a:buClr>
              <a:buSzPct val="75000"/>
            </a:pPr>
            <a:r>
              <a:rPr lang="zh-CN" altLang="en-US" sz="4400" b="1" dirty="0">
                <a:effectLst>
                  <a:outerShdw blurRad="38100" dist="38100" dir="2700000">
                    <a:srgbClr val="000000"/>
                  </a:outerShdw>
                </a:effectLst>
                <a:latin typeface="Arial" panose="020B0604020202020204" pitchFamily="34" charset="0"/>
              </a:rPr>
              <a:t>一、投资的概念</a:t>
            </a:r>
            <a:endParaRPr lang="zh-CN" altLang="en-US" sz="4400" b="1" dirty="0">
              <a:effectLst>
                <a:outerShdw blurRad="38100" dist="38100" dir="2700000">
                  <a:srgbClr val="000000"/>
                </a:outerShdw>
              </a:effectLst>
              <a:latin typeface="Arial" panose="020B0604020202020204" pitchFamily="34" charset="0"/>
            </a:endParaRPr>
          </a:p>
        </p:txBody>
      </p:sp>
      <p:sp>
        <p:nvSpPr>
          <p:cNvPr id="204806" name="矩形 204805"/>
          <p:cNvSpPr/>
          <p:nvPr/>
        </p:nvSpPr>
        <p:spPr>
          <a:xfrm>
            <a:off x="1371600" y="2362200"/>
            <a:ext cx="4664075" cy="588963"/>
          </a:xfrm>
          <a:prstGeom prst="rect">
            <a:avLst/>
          </a:prstGeom>
          <a:solidFill>
            <a:srgbClr val="FFFFFF"/>
          </a:solidFill>
          <a:ln w="9525" cap="flat" cmpd="sng">
            <a:solidFill>
              <a:srgbClr val="3333FF"/>
            </a:solidFill>
            <a:prstDash val="solid"/>
            <a:miter/>
            <a:headEnd type="none" w="med" len="med"/>
            <a:tailEnd type="none" w="med" len="med"/>
          </a:ln>
        </p:spPr>
        <p:txBody>
          <a:bodyPr wrap="none" anchor="t" anchorCtr="0">
            <a:spAutoFit/>
          </a:bodyPr>
          <a:p>
            <a:r>
              <a:rPr lang="zh-CN" altLang="en-US" sz="3200" b="1" dirty="0">
                <a:latin typeface="Arial" panose="020B0604020202020204" pitchFamily="34" charset="0"/>
                <a:ea typeface="华文新魏" panose="02010800040101010101" pitchFamily="2" charset="-122"/>
              </a:rPr>
              <a:t>（一）投资的产生与发展</a:t>
            </a:r>
            <a:endParaRPr lang="zh-CN" altLang="en-US" sz="3200" b="1" dirty="0">
              <a:latin typeface="Arial" panose="020B0604020202020204" pitchFamily="34" charset="0"/>
              <a:ea typeface="华文新魏" panose="02010800040101010101" pitchFamily="2" charset="-122"/>
            </a:endParaRPr>
          </a:p>
        </p:txBody>
      </p:sp>
      <p:sp>
        <p:nvSpPr>
          <p:cNvPr id="204807" name="矩形 204806"/>
          <p:cNvSpPr/>
          <p:nvPr/>
        </p:nvSpPr>
        <p:spPr>
          <a:xfrm>
            <a:off x="609600" y="3124200"/>
            <a:ext cx="7239000" cy="3429000"/>
          </a:xfrm>
          <a:prstGeom prst="rect">
            <a:avLst/>
          </a:prstGeom>
          <a:solidFill>
            <a:srgbClr val="FFFFFF"/>
          </a:solidFill>
          <a:ln w="9525" cap="flat" cmpd="sng">
            <a:solidFill>
              <a:srgbClr val="3333FF"/>
            </a:solidFill>
            <a:prstDash val="solid"/>
            <a:miter/>
            <a:headEnd type="none" w="med" len="med"/>
            <a:tailEnd type="none" w="med" len="med"/>
          </a:ln>
        </p:spPr>
        <p:txBody>
          <a:bodyPr/>
          <a:lstStyle>
            <a:lvl1pPr marL="342900" lvl="0" indent="-342900" algn="l" defTabSz="914400" rtl="0" eaLnBrk="1" fontAlgn="base" latinLnBrk="0" hangingPunct="1">
              <a:lnSpc>
                <a:spcPct val="100000"/>
              </a:lnSpc>
              <a:spcBef>
                <a:spcPct val="20000"/>
              </a:spcBef>
              <a:spcAft>
                <a:spcPct val="0"/>
              </a:spcAft>
              <a:buBlip>
                <a:blip r:embed="rId2"/>
              </a:buBlip>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SzPct val="80000"/>
              <a:buBlip>
                <a:blip r:embed="rId3"/>
              </a:buBlip>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SzPct val="70000"/>
              <a:buBlip>
                <a:blip r:embed="rId4"/>
              </a:buBlip>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90000"/>
              </a:lnSpc>
            </a:pPr>
            <a:r>
              <a:rPr lang="en-US" altLang="zh-CN" sz="2400" b="1" dirty="0"/>
              <a:t> </a:t>
            </a:r>
            <a:r>
              <a:rPr lang="zh-CN" altLang="en-US" sz="2400" b="1" dirty="0"/>
              <a:t>投资是在人类历史发展到一定阶段时才产生的。它是一个历史的范畴。</a:t>
            </a:r>
            <a:endParaRPr lang="zh-CN" altLang="en-US" sz="2400" b="1" dirty="0"/>
          </a:p>
          <a:p>
            <a:pPr lvl="0">
              <a:lnSpc>
                <a:spcPct val="90000"/>
              </a:lnSpc>
            </a:pPr>
            <a:r>
              <a:rPr lang="zh-CN" altLang="en-US" sz="2400" b="1" dirty="0"/>
              <a:t>在人类社会早期，随着剩余产品的增多和交换的发展，产生了货币。伴随着货币的普遍使用和商品经济的发展，投资活动日益频繁起来。但投资的形式主要是实际投资（采矿、办作坊等）。 </a:t>
            </a:r>
            <a:endParaRPr lang="zh-CN" altLang="en-US" sz="2400" b="1" dirty="0"/>
          </a:p>
          <a:p>
            <a:pPr lvl="0">
              <a:lnSpc>
                <a:spcPct val="90000"/>
              </a:lnSpc>
            </a:pPr>
            <a:r>
              <a:rPr lang="zh-CN" altLang="en-US" sz="2400" b="1" dirty="0"/>
              <a:t>到了近代，随着股份制度的发展，证券制度成为现代资本主义社会的一个明显特征。</a:t>
            </a:r>
            <a:endParaRPr lang="zh-CN" altLang="en-US" sz="2400" b="1" dirty="0"/>
          </a:p>
          <a:p>
            <a:pPr lvl="0">
              <a:lnSpc>
                <a:spcPct val="90000"/>
              </a:lnSpc>
            </a:pPr>
            <a:r>
              <a:rPr lang="zh-CN" altLang="en-US" sz="2400" b="1" dirty="0"/>
              <a:t>金融投资已成为投资的主要方式。</a:t>
            </a:r>
            <a:endParaRPr lang="zh-CN" alt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grpSp>
        <p:nvGrpSpPr>
          <p:cNvPr id="20486" name="组合 20485"/>
          <p:cNvGrpSpPr/>
          <p:nvPr/>
        </p:nvGrpSpPr>
        <p:grpSpPr>
          <a:xfrm>
            <a:off x="381000" y="2057400"/>
            <a:ext cx="7239000" cy="3560763"/>
            <a:chOff x="1292" y="1389"/>
            <a:chExt cx="4173" cy="2041"/>
          </a:xfrm>
        </p:grpSpPr>
        <p:grpSp>
          <p:nvGrpSpPr>
            <p:cNvPr id="20495" name="组合 20494"/>
            <p:cNvGrpSpPr/>
            <p:nvPr/>
          </p:nvGrpSpPr>
          <p:grpSpPr>
            <a:xfrm>
              <a:off x="1292" y="1389"/>
              <a:ext cx="1769" cy="908"/>
              <a:chOff x="1383" y="1344"/>
              <a:chExt cx="1769" cy="908"/>
            </a:xfrm>
          </p:grpSpPr>
          <p:sp>
            <p:nvSpPr>
              <p:cNvPr id="20497" name="矩形 20496"/>
              <p:cNvSpPr/>
              <p:nvPr/>
            </p:nvSpPr>
            <p:spPr>
              <a:xfrm>
                <a:off x="1383" y="1344"/>
                <a:ext cx="1769" cy="908"/>
              </a:xfrm>
              <a:prstGeom prst="rect">
                <a:avLst/>
              </a:prstGeom>
              <a:gradFill rotWithShape="1">
                <a:gsLst>
                  <a:gs pos="0">
                    <a:srgbClr val="FFCCCC">
                      <a:alpha val="70000"/>
                    </a:srgbClr>
                  </a:gs>
                  <a:gs pos="50000">
                    <a:srgbClr val="FFCCCC">
                      <a:gamma/>
                      <a:tint val="0"/>
                      <a:invGamma/>
                    </a:srgbClr>
                  </a:gs>
                  <a:gs pos="100000">
                    <a:srgbClr val="FFCCCC">
                      <a:alpha val="70000"/>
                    </a:srgbClr>
                  </a:gs>
                </a:gsLst>
                <a:lin ang="5400000" scaled="1"/>
                <a:tileRect/>
              </a:gradFill>
              <a:ln w="38100" cap="flat" cmpd="dbl">
                <a:solidFill>
                  <a:srgbClr val="CCFF99"/>
                </a:solidFill>
                <a:prstDash val="solid"/>
                <a:miter/>
                <a:headEnd type="none" w="med" len="med"/>
                <a:tailEnd type="none" w="med" len="med"/>
              </a:ln>
            </p:spPr>
            <p:txBody>
              <a:bodyPr/>
              <a:p>
                <a:endParaRPr lang="zh-CN" altLang="en-US"/>
              </a:p>
            </p:txBody>
          </p:sp>
          <p:sp>
            <p:nvSpPr>
              <p:cNvPr id="20496" name="矩形 20495"/>
              <p:cNvSpPr/>
              <p:nvPr/>
            </p:nvSpPr>
            <p:spPr>
              <a:xfrm>
                <a:off x="1429" y="1452"/>
                <a:ext cx="1723" cy="577"/>
              </a:xfrm>
              <a:prstGeom prst="rect">
                <a:avLst/>
              </a:prstGeom>
              <a:noFill/>
              <a:ln w="9525">
                <a:noFill/>
              </a:ln>
            </p:spPr>
            <p:txBody>
              <a:bodyPr>
                <a:spAutoFit/>
              </a:bodyPr>
              <a:p>
                <a:pPr>
                  <a:buNone/>
                </a:pPr>
                <a:r>
                  <a:rPr lang="zh-CN" altLang="en-US" sz="2000" b="1" dirty="0">
                    <a:solidFill>
                      <a:srgbClr val="FF3300"/>
                    </a:solidFill>
                    <a:latin typeface="仿宋_GB2312" pitchFamily="49" charset="-122"/>
                    <a:ea typeface="仿宋_GB2312" pitchFamily="49" charset="-122"/>
                  </a:rPr>
                  <a:t>汉姆</a:t>
                </a:r>
                <a:r>
                  <a:rPr lang="en-US" altLang="zh-CN" sz="2000" b="1">
                    <a:solidFill>
                      <a:srgbClr val="FF3300"/>
                    </a:solidFill>
                    <a:latin typeface="Arial" panose="020B0604020202020204" pitchFamily="34" charset="0"/>
                    <a:ea typeface="仿宋_GB2312" pitchFamily="49" charset="-122"/>
                  </a:rPr>
                  <a:t>·</a:t>
                </a:r>
                <a:r>
                  <a:rPr lang="zh-CN" altLang="en-US" sz="2000" b="1" dirty="0">
                    <a:solidFill>
                      <a:srgbClr val="FF3300"/>
                    </a:solidFill>
                    <a:latin typeface="仿宋_GB2312" pitchFamily="49" charset="-122"/>
                    <a:ea typeface="仿宋_GB2312" pitchFamily="49" charset="-122"/>
                  </a:rPr>
                  <a:t>列维</a:t>
                </a:r>
                <a:r>
                  <a:rPr lang="en-US" altLang="zh-CN" sz="2000" b="1">
                    <a:solidFill>
                      <a:srgbClr val="FF3300"/>
                    </a:solidFill>
                    <a:latin typeface="仿宋_GB2312" pitchFamily="49" charset="-122"/>
                    <a:ea typeface="仿宋_GB2312" pitchFamily="49" charset="-122"/>
                  </a:rPr>
                  <a:t>《</a:t>
                </a:r>
                <a:r>
                  <a:rPr lang="zh-CN" altLang="en-US" sz="2000" b="1" dirty="0">
                    <a:solidFill>
                      <a:srgbClr val="FF3300"/>
                    </a:solidFill>
                    <a:latin typeface="仿宋_GB2312" pitchFamily="49" charset="-122"/>
                    <a:ea typeface="仿宋_GB2312" pitchFamily="49" charset="-122"/>
                  </a:rPr>
                  <a:t>投资学</a:t>
                </a:r>
                <a:r>
                  <a:rPr lang="en-US" altLang="zh-CN" sz="2000" b="1">
                    <a:solidFill>
                      <a:srgbClr val="FF3300"/>
                    </a:solidFill>
                    <a:latin typeface="仿宋_GB2312" pitchFamily="49" charset="-122"/>
                    <a:ea typeface="仿宋_GB2312" pitchFamily="49" charset="-122"/>
                  </a:rPr>
                  <a:t>》</a:t>
                </a:r>
                <a:br>
                  <a:rPr lang="en-US" altLang="zh-CN" sz="2000">
                    <a:latin typeface="仿宋_GB2312" pitchFamily="49" charset="-122"/>
                    <a:ea typeface="仿宋_GB2312" pitchFamily="49" charset="-122"/>
                  </a:rPr>
                </a:br>
                <a:r>
                  <a:rPr lang="zh-CN" altLang="en-US" sz="2000" b="1" dirty="0">
                    <a:latin typeface="仿宋_GB2312" pitchFamily="49" charset="-122"/>
                    <a:ea typeface="仿宋_GB2312" pitchFamily="49" charset="-122"/>
                  </a:rPr>
                  <a:t>投资是利用金融资本努力创造更多的财富</a:t>
                </a:r>
                <a:r>
                  <a:rPr lang="zh-CN" altLang="en-US" sz="2000" dirty="0">
                    <a:latin typeface="仿宋_GB2312" pitchFamily="49" charset="-122"/>
                    <a:ea typeface="仿宋_GB2312" pitchFamily="49" charset="-122"/>
                  </a:rPr>
                  <a:t>。</a:t>
                </a:r>
                <a:endParaRPr lang="zh-CN" altLang="en-US" dirty="0">
                  <a:latin typeface="Arial" panose="020B0604020202020204" pitchFamily="34" charset="0"/>
                  <a:ea typeface="仿宋_GB2312" pitchFamily="49" charset="-122"/>
                </a:endParaRPr>
              </a:p>
            </p:txBody>
          </p:sp>
        </p:grpSp>
        <p:grpSp>
          <p:nvGrpSpPr>
            <p:cNvPr id="20492" name="组合 20491"/>
            <p:cNvGrpSpPr/>
            <p:nvPr/>
          </p:nvGrpSpPr>
          <p:grpSpPr>
            <a:xfrm>
              <a:off x="1292" y="2522"/>
              <a:ext cx="1769" cy="908"/>
              <a:chOff x="1383" y="2341"/>
              <a:chExt cx="1769" cy="908"/>
            </a:xfrm>
          </p:grpSpPr>
          <p:sp>
            <p:nvSpPr>
              <p:cNvPr id="20494" name="矩形 20493"/>
              <p:cNvSpPr/>
              <p:nvPr/>
            </p:nvSpPr>
            <p:spPr>
              <a:xfrm>
                <a:off x="1383" y="2341"/>
                <a:ext cx="1769" cy="908"/>
              </a:xfrm>
              <a:prstGeom prst="rect">
                <a:avLst/>
              </a:prstGeom>
              <a:gradFill rotWithShape="1">
                <a:gsLst>
                  <a:gs pos="0">
                    <a:srgbClr val="CCECFF">
                      <a:alpha val="70000"/>
                    </a:srgbClr>
                  </a:gs>
                  <a:gs pos="50000">
                    <a:srgbClr val="CCECFF">
                      <a:gamma/>
                      <a:tint val="0"/>
                      <a:invGamma/>
                    </a:srgbClr>
                  </a:gs>
                  <a:gs pos="100000">
                    <a:srgbClr val="CCECFF">
                      <a:alpha val="70000"/>
                    </a:srgbClr>
                  </a:gs>
                </a:gsLst>
                <a:lin ang="5400000" scaled="1"/>
                <a:tileRect/>
              </a:gradFill>
              <a:ln w="38100" cap="flat" cmpd="dbl">
                <a:solidFill>
                  <a:srgbClr val="CCFF99"/>
                </a:solidFill>
                <a:prstDash val="solid"/>
                <a:miter/>
                <a:headEnd type="none" w="med" len="med"/>
                <a:tailEnd type="none" w="med" len="med"/>
              </a:ln>
            </p:spPr>
            <p:txBody>
              <a:bodyPr/>
              <a:p>
                <a:endParaRPr lang="zh-CN" altLang="en-US"/>
              </a:p>
            </p:txBody>
          </p:sp>
          <p:sp>
            <p:nvSpPr>
              <p:cNvPr id="20493" name="矩形 20492"/>
              <p:cNvSpPr/>
              <p:nvPr/>
            </p:nvSpPr>
            <p:spPr>
              <a:xfrm>
                <a:off x="1429" y="2377"/>
                <a:ext cx="1723" cy="577"/>
              </a:xfrm>
              <a:prstGeom prst="rect">
                <a:avLst/>
              </a:prstGeom>
              <a:noFill/>
              <a:ln w="9525">
                <a:noFill/>
              </a:ln>
            </p:spPr>
            <p:txBody>
              <a:bodyPr>
                <a:spAutoFit/>
              </a:bodyPr>
              <a:p>
                <a:pPr>
                  <a:buNone/>
                </a:pPr>
                <a:r>
                  <a:rPr lang="zh-CN" altLang="en-US" sz="2000" b="1" dirty="0">
                    <a:solidFill>
                      <a:srgbClr val="FF3300"/>
                    </a:solidFill>
                    <a:latin typeface="仿宋_GB2312" pitchFamily="49" charset="-122"/>
                    <a:ea typeface="仿宋_GB2312" pitchFamily="49" charset="-122"/>
                  </a:rPr>
                  <a:t>威廉</a:t>
                </a:r>
                <a:r>
                  <a:rPr lang="en-US" altLang="zh-CN" sz="2000" b="1">
                    <a:solidFill>
                      <a:srgbClr val="FF3300"/>
                    </a:solidFill>
                    <a:latin typeface="Arial" panose="020B0604020202020204" pitchFamily="34" charset="0"/>
                    <a:ea typeface="仿宋_GB2312" pitchFamily="49" charset="-122"/>
                  </a:rPr>
                  <a:t>·</a:t>
                </a:r>
                <a:r>
                  <a:rPr lang="en-US" altLang="zh-CN" sz="2000" b="1">
                    <a:solidFill>
                      <a:srgbClr val="FF3300"/>
                    </a:solidFill>
                    <a:latin typeface="仿宋_GB2312" pitchFamily="49" charset="-122"/>
                    <a:ea typeface="仿宋_GB2312" pitchFamily="49" charset="-122"/>
                  </a:rPr>
                  <a:t>F.</a:t>
                </a:r>
                <a:r>
                  <a:rPr lang="zh-CN" altLang="en-US" sz="2000" b="1" dirty="0">
                    <a:solidFill>
                      <a:srgbClr val="FF3300"/>
                    </a:solidFill>
                    <a:latin typeface="仿宋_GB2312" pitchFamily="49" charset="-122"/>
                    <a:ea typeface="仿宋_GB2312" pitchFamily="49" charset="-122"/>
                  </a:rPr>
                  <a:t>夏普</a:t>
                </a:r>
                <a:r>
                  <a:rPr lang="en-US" altLang="zh-CN" sz="2000" b="1">
                    <a:solidFill>
                      <a:srgbClr val="FF3300"/>
                    </a:solidFill>
                    <a:latin typeface="仿宋_GB2312" pitchFamily="49" charset="-122"/>
                    <a:ea typeface="仿宋_GB2312" pitchFamily="49" charset="-122"/>
                  </a:rPr>
                  <a:t>《</a:t>
                </a:r>
                <a:r>
                  <a:rPr lang="zh-CN" altLang="en-US" sz="2000" b="1" dirty="0">
                    <a:solidFill>
                      <a:srgbClr val="FF3300"/>
                    </a:solidFill>
                    <a:latin typeface="仿宋_GB2312" pitchFamily="49" charset="-122"/>
                    <a:ea typeface="仿宋_GB2312" pitchFamily="49" charset="-122"/>
                  </a:rPr>
                  <a:t>投资学基础</a:t>
                </a:r>
                <a:r>
                  <a:rPr lang="en-US" altLang="zh-CN" sz="2000" b="1">
                    <a:solidFill>
                      <a:srgbClr val="FF3300"/>
                    </a:solidFill>
                    <a:latin typeface="仿宋_GB2312" pitchFamily="49" charset="-122"/>
                    <a:ea typeface="仿宋_GB2312" pitchFamily="49" charset="-122"/>
                  </a:rPr>
                  <a:t>》</a:t>
                </a:r>
                <a:r>
                  <a:rPr lang="en-US" altLang="zh-CN" sz="2000" b="1">
                    <a:latin typeface="仿宋_GB2312" pitchFamily="49" charset="-122"/>
                    <a:ea typeface="仿宋_GB2312" pitchFamily="49" charset="-122"/>
                  </a:rPr>
                  <a:t> </a:t>
                </a:r>
                <a:r>
                  <a:rPr lang="zh-CN" altLang="en-US" sz="2000" b="1" dirty="0">
                    <a:latin typeface="仿宋_GB2312" pitchFamily="49" charset="-122"/>
                    <a:ea typeface="仿宋_GB2312" pitchFamily="49" charset="-122"/>
                  </a:rPr>
                  <a:t>投资是为未来收入货币而奉献当前的货币。</a:t>
                </a:r>
                <a:endParaRPr lang="zh-CN" altLang="en-US" b="1" dirty="0">
                  <a:latin typeface="Arial" panose="020B0604020202020204" pitchFamily="34" charset="0"/>
                  <a:ea typeface="仿宋_GB2312" pitchFamily="49" charset="-122"/>
                </a:endParaRPr>
              </a:p>
            </p:txBody>
          </p:sp>
        </p:grpSp>
        <p:grpSp>
          <p:nvGrpSpPr>
            <p:cNvPr id="20488" name="组合 20487"/>
            <p:cNvGrpSpPr/>
            <p:nvPr/>
          </p:nvGrpSpPr>
          <p:grpSpPr>
            <a:xfrm>
              <a:off x="3334" y="1661"/>
              <a:ext cx="2131" cy="1497"/>
              <a:chOff x="3334" y="1616"/>
              <a:chExt cx="2131" cy="1497"/>
            </a:xfrm>
          </p:grpSpPr>
          <p:sp>
            <p:nvSpPr>
              <p:cNvPr id="20491" name="圆角矩形 20490"/>
              <p:cNvSpPr/>
              <p:nvPr/>
            </p:nvSpPr>
            <p:spPr>
              <a:xfrm>
                <a:off x="3334" y="1616"/>
                <a:ext cx="2131" cy="1497"/>
              </a:xfrm>
              <a:prstGeom prst="roundRect">
                <a:avLst>
                  <a:gd name="adj" fmla="val 20843"/>
                </a:avLst>
              </a:prstGeom>
              <a:solidFill>
                <a:srgbClr val="CCFFCC"/>
              </a:solidFill>
              <a:ln w="28575" cap="flat" cmpd="sng">
                <a:solidFill>
                  <a:srgbClr val="FFCC99"/>
                </a:solidFill>
                <a:prstDash val="solid"/>
                <a:headEnd type="none" w="med" len="med"/>
                <a:tailEnd type="none" w="med" len="med"/>
              </a:ln>
            </p:spPr>
            <p:txBody>
              <a:bodyPr/>
              <a:p>
                <a:endParaRPr lang="zh-CN" altLang="en-US"/>
              </a:p>
            </p:txBody>
          </p:sp>
          <p:sp>
            <p:nvSpPr>
              <p:cNvPr id="20490" name="圆角矩形 20489"/>
              <p:cNvSpPr/>
              <p:nvPr/>
            </p:nvSpPr>
            <p:spPr>
              <a:xfrm>
                <a:off x="3425" y="1706"/>
                <a:ext cx="1950" cy="1316"/>
              </a:xfrm>
              <a:prstGeom prst="roundRect">
                <a:avLst>
                  <a:gd name="adj" fmla="val 15347"/>
                </a:avLst>
              </a:prstGeom>
              <a:solidFill>
                <a:srgbClr val="FFFFFF"/>
              </a:solidFill>
              <a:ln w="9525">
                <a:noFill/>
              </a:ln>
            </p:spPr>
            <p:txBody>
              <a:bodyPr/>
              <a:p>
                <a:endParaRPr lang="zh-CN" altLang="en-US"/>
              </a:p>
            </p:txBody>
          </p:sp>
          <p:sp>
            <p:nvSpPr>
              <p:cNvPr id="20489" name="文本框 20488"/>
              <p:cNvSpPr txBox="1"/>
              <p:nvPr/>
            </p:nvSpPr>
            <p:spPr>
              <a:xfrm>
                <a:off x="3470" y="1768"/>
                <a:ext cx="1905" cy="1276"/>
              </a:xfrm>
              <a:prstGeom prst="rect">
                <a:avLst/>
              </a:prstGeom>
              <a:noFill/>
              <a:ln w="9525">
                <a:noFill/>
              </a:ln>
            </p:spPr>
            <p:txBody>
              <a:bodyPr>
                <a:spAutoFit/>
              </a:bodyPr>
              <a:p>
                <a:pPr>
                  <a:spcBef>
                    <a:spcPct val="50000"/>
                  </a:spcBef>
                </a:pPr>
                <a:r>
                  <a:rPr lang="zh-CN" altLang="en-US" sz="2000" b="1" dirty="0">
                    <a:latin typeface="Arial" panose="020B0604020202020204" pitchFamily="34" charset="0"/>
                    <a:ea typeface="华文新魏" panose="02010800040101010101" pitchFamily="2" charset="-122"/>
                  </a:rPr>
                  <a:t>投资是指经济主体以获得未来货币增值或收益为目的，预先垫付一定量的货币与实物，经营某项事业的经济行为。简单地说，投资是指为了获得可能的未来收益而做出的确定的现值的牺牲。</a:t>
                </a:r>
                <a:endParaRPr lang="zh-CN" altLang="en-US" sz="2000" b="1" dirty="0">
                  <a:latin typeface="Arial" panose="020B0604020202020204" pitchFamily="34" charset="0"/>
                  <a:ea typeface="华文新魏" panose="02010800040101010101" pitchFamily="2" charset="-122"/>
                </a:endParaRPr>
              </a:p>
            </p:txBody>
          </p:sp>
        </p:grpSp>
        <p:sp>
          <p:nvSpPr>
            <p:cNvPr id="20487" name="右大括号 20486"/>
            <p:cNvSpPr/>
            <p:nvPr/>
          </p:nvSpPr>
          <p:spPr>
            <a:xfrm>
              <a:off x="3107" y="1706"/>
              <a:ext cx="181" cy="1452"/>
            </a:xfrm>
            <a:prstGeom prst="rightBrace">
              <a:avLst>
                <a:gd name="adj1" fmla="val 66850"/>
                <a:gd name="adj2" fmla="val 50000"/>
              </a:avLst>
            </a:prstGeom>
            <a:noFill/>
            <a:ln w="9525" cap="flat" cmpd="sng">
              <a:solidFill>
                <a:srgbClr val="000000"/>
              </a:solidFill>
              <a:prstDash val="solid"/>
              <a:headEnd type="none" w="med" len="med"/>
              <a:tailEnd type="none" w="med" len="med"/>
            </a:ln>
          </p:spPr>
          <p:txBody>
            <a:bodyPr/>
            <a:p>
              <a:endParaRPr lang="zh-CN" altLang="en-US"/>
            </a:p>
          </p:txBody>
        </p:sp>
      </p:grpSp>
      <p:sp>
        <p:nvSpPr>
          <p:cNvPr id="20500" name="矩形 20499"/>
          <p:cNvSpPr/>
          <p:nvPr/>
        </p:nvSpPr>
        <p:spPr>
          <a:xfrm>
            <a:off x="1219200" y="911225"/>
            <a:ext cx="4667250" cy="762000"/>
          </a:xfrm>
          <a:prstGeom prst="rect">
            <a:avLst/>
          </a:prstGeom>
          <a:noFill/>
          <a:ln w="9525">
            <a:noFill/>
          </a:ln>
        </p:spPr>
        <p:txBody>
          <a:bodyPr wrap="none" anchor="t" anchorCtr="0">
            <a:spAutoFit/>
          </a:bodyPr>
          <a:p>
            <a:r>
              <a:rPr lang="zh-CN" altLang="en-US" sz="4400" b="1" dirty="0">
                <a:latin typeface="Arial" panose="020B0604020202020204" pitchFamily="34" charset="0"/>
                <a:ea typeface="黑体" panose="02010609060101010101" pitchFamily="2" charset="-122"/>
              </a:rPr>
              <a:t>（二）投资的定义</a:t>
            </a:r>
            <a:endParaRPr lang="zh-CN" altLang="en-US" sz="4400" b="1" dirty="0">
              <a:latin typeface="Arial" panose="020B0604020202020204" pitchFamily="34" charset="0"/>
              <a:ea typeface="黑体" panose="02010609060101010101" pitchFamily="2" charset="-122"/>
            </a:endParaRPr>
          </a:p>
        </p:txBody>
      </p:sp>
      <p:sp>
        <p:nvSpPr>
          <p:cNvPr id="20501" name="矩形 20500"/>
          <p:cNvSpPr/>
          <p:nvPr/>
        </p:nvSpPr>
        <p:spPr>
          <a:xfrm>
            <a:off x="0" y="6172200"/>
            <a:ext cx="76200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投资的概念</a:t>
            </a:r>
            <a:endParaRPr lang="zh-CN" altLang="en-US" sz="3200" b="1" dirty="0">
              <a:solidFill>
                <a:srgbClr val="FF3300"/>
              </a:solidFill>
              <a:latin typeface="Arial" panose="020B0604020202020204" pitchFamily="34" charset="0"/>
              <a:ea typeface="黑体" panose="0201060906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1518" name="矩形 21517"/>
          <p:cNvSpPr/>
          <p:nvPr/>
        </p:nvSpPr>
        <p:spPr>
          <a:xfrm>
            <a:off x="990600" y="2057400"/>
            <a:ext cx="4779963" cy="457200"/>
          </a:xfrm>
          <a:prstGeom prst="rect">
            <a:avLst/>
          </a:prstGeom>
          <a:noFill/>
          <a:ln w="9525">
            <a:noFill/>
          </a:ln>
        </p:spPr>
        <p:txBody>
          <a:bodyPr wrap="none" anchor="t" anchorCtr="0">
            <a:spAutoFit/>
          </a:bodyPr>
          <a:p>
            <a:pPr>
              <a:buNone/>
            </a:pPr>
            <a:r>
              <a:rPr lang="zh-CN" altLang="en-US" sz="2400" b="1" dirty="0">
                <a:solidFill>
                  <a:srgbClr val="FF3300"/>
                </a:solidFill>
                <a:latin typeface="Arial" panose="020B0604020202020204" pitchFamily="34" charset="0"/>
                <a:ea typeface="黑体" panose="02010609060101010101" pitchFamily="2" charset="-122"/>
              </a:rPr>
              <a:t>投资业务包涵最基本的三个方面：</a:t>
            </a:r>
            <a:endParaRPr lang="zh-CN" altLang="en-US" b="1" dirty="0">
              <a:solidFill>
                <a:srgbClr val="FF3300"/>
              </a:solidFill>
              <a:latin typeface="Arial" panose="020B0604020202020204" pitchFamily="34" charset="0"/>
              <a:ea typeface="黑体" panose="02010609060101010101" pitchFamily="2" charset="-122"/>
            </a:endParaRPr>
          </a:p>
        </p:txBody>
      </p:sp>
      <p:grpSp>
        <p:nvGrpSpPr>
          <p:cNvPr id="21511" name="组合 21510"/>
          <p:cNvGrpSpPr/>
          <p:nvPr/>
        </p:nvGrpSpPr>
        <p:grpSpPr>
          <a:xfrm>
            <a:off x="1066800" y="3048000"/>
            <a:ext cx="6102350" cy="990600"/>
            <a:chOff x="1565" y="2160"/>
            <a:chExt cx="3538" cy="624"/>
          </a:xfrm>
        </p:grpSpPr>
        <p:sp>
          <p:nvSpPr>
            <p:cNvPr id="21517" name="椭圆 21516"/>
            <p:cNvSpPr/>
            <p:nvPr/>
          </p:nvSpPr>
          <p:spPr>
            <a:xfrm>
              <a:off x="3833" y="2160"/>
              <a:ext cx="1270" cy="590"/>
            </a:xfrm>
            <a:prstGeom prst="ellipse">
              <a:avLst/>
            </a:prstGeom>
            <a:pattFill prst="lgConfetti">
              <a:fgClr>
                <a:srgbClr val="CCECFF"/>
              </a:fgClr>
              <a:bgClr>
                <a:srgbClr val="FFFFFF"/>
              </a:bgClr>
            </a:pattFill>
            <a:ln w="9525">
              <a:noFill/>
            </a:ln>
            <a:effectLst>
              <a:outerShdw dist="107763" dir="18900000" algn="ctr" rotWithShape="0">
                <a:srgbClr val="808080">
                  <a:alpha val="50000"/>
                </a:srgbClr>
              </a:outerShdw>
            </a:effectLst>
          </p:spPr>
          <p:txBody>
            <a:bodyPr/>
            <a:p>
              <a:endParaRPr lang="zh-CN" altLang="en-US"/>
            </a:p>
          </p:txBody>
        </p:sp>
        <p:sp>
          <p:nvSpPr>
            <p:cNvPr id="21516" name="椭圆 21515"/>
            <p:cNvSpPr/>
            <p:nvPr/>
          </p:nvSpPr>
          <p:spPr>
            <a:xfrm>
              <a:off x="2654" y="2160"/>
              <a:ext cx="1270" cy="590"/>
            </a:xfrm>
            <a:prstGeom prst="ellipse">
              <a:avLst/>
            </a:prstGeom>
            <a:pattFill prst="lgConfetti">
              <a:fgClr>
                <a:srgbClr val="CCFF99"/>
              </a:fgClr>
              <a:bgClr>
                <a:srgbClr val="FFFFFF"/>
              </a:bgClr>
            </a:pattFill>
            <a:ln w="9525">
              <a:noFill/>
            </a:ln>
            <a:effectLst>
              <a:outerShdw dist="107763" dir="18900000" algn="ctr" rotWithShape="0">
                <a:srgbClr val="808080">
                  <a:alpha val="50000"/>
                </a:srgbClr>
              </a:outerShdw>
            </a:effectLst>
          </p:spPr>
          <p:txBody>
            <a:bodyPr/>
            <a:p>
              <a:endParaRPr lang="zh-CN" altLang="en-US"/>
            </a:p>
          </p:txBody>
        </p:sp>
        <p:sp>
          <p:nvSpPr>
            <p:cNvPr id="21515" name="椭圆 21514"/>
            <p:cNvSpPr/>
            <p:nvPr/>
          </p:nvSpPr>
          <p:spPr>
            <a:xfrm>
              <a:off x="1565" y="2160"/>
              <a:ext cx="1270" cy="590"/>
            </a:xfrm>
            <a:prstGeom prst="ellipse">
              <a:avLst/>
            </a:prstGeom>
            <a:pattFill prst="lgConfetti">
              <a:fgClr>
                <a:srgbClr val="FFCCCC"/>
              </a:fgClr>
              <a:bgClr>
                <a:srgbClr val="FFFFFF"/>
              </a:bgClr>
            </a:pattFill>
            <a:ln w="9525">
              <a:noFill/>
            </a:ln>
            <a:effectLst>
              <a:outerShdw dist="107763" dir="18900000" algn="ctr" rotWithShape="0">
                <a:srgbClr val="808080">
                  <a:alpha val="50000"/>
                </a:srgbClr>
              </a:outerShdw>
            </a:effectLst>
          </p:spPr>
          <p:txBody>
            <a:bodyPr/>
            <a:p>
              <a:endParaRPr lang="zh-CN" altLang="en-US"/>
            </a:p>
          </p:txBody>
        </p:sp>
        <p:sp>
          <p:nvSpPr>
            <p:cNvPr id="21514" name="矩形 21513"/>
            <p:cNvSpPr/>
            <p:nvPr/>
          </p:nvSpPr>
          <p:spPr>
            <a:xfrm>
              <a:off x="1777" y="2304"/>
              <a:ext cx="1056" cy="480"/>
            </a:xfrm>
            <a:prstGeom prst="rect">
              <a:avLst/>
            </a:prstGeom>
            <a:noFill/>
            <a:ln w="9525">
              <a:noFill/>
            </a:ln>
          </p:spPr>
          <p:txBody>
            <a:bodyPr lIns="92075" tIns="46037" rIns="92075" bIns="46037"/>
            <a:lstStyle>
              <a:lvl1pPr marL="342900" lvl="0" indent="-342900" algn="l" defTabSz="914400" rtl="0" eaLnBrk="1" fontAlgn="base" latinLnBrk="0" hangingPunct="1">
                <a:lnSpc>
                  <a:spcPct val="100000"/>
                </a:lnSpc>
                <a:spcBef>
                  <a:spcPct val="20000"/>
                </a:spcBef>
                <a:spcAft>
                  <a:spcPct val="0"/>
                </a:spcAft>
                <a:buBlip>
                  <a:blip r:embed="rId2"/>
                </a:buBlip>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SzPct val="80000"/>
                <a:buBlip>
                  <a:blip r:embed="rId3"/>
                </a:buBlip>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SzPct val="70000"/>
                <a:buBlip>
                  <a:blip r:embed="rId4"/>
                </a:buBlip>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400" b="1" dirty="0">
                  <a:latin typeface="Kabob"/>
                  <a:ea typeface="楷体_GB2312" pitchFamily="49" charset="-122"/>
                </a:rPr>
                <a:t>投资主体</a:t>
              </a:r>
              <a:endParaRPr lang="zh-CN" altLang="en-US" dirty="0"/>
            </a:p>
          </p:txBody>
        </p:sp>
        <p:sp>
          <p:nvSpPr>
            <p:cNvPr id="21513" name="矩形 21512"/>
            <p:cNvSpPr/>
            <p:nvPr/>
          </p:nvSpPr>
          <p:spPr>
            <a:xfrm>
              <a:off x="2881" y="2304"/>
              <a:ext cx="1104" cy="432"/>
            </a:xfrm>
            <a:prstGeom prst="rect">
              <a:avLst/>
            </a:prstGeom>
            <a:noFill/>
            <a:ln w="9525">
              <a:noFill/>
            </a:ln>
          </p:spPr>
          <p:txBody>
            <a:bodyPr lIns="92075" tIns="46037" rIns="92075" bIns="46037"/>
            <a:lstStyle>
              <a:lvl1pPr marL="342900" lvl="0" indent="-342900" algn="l" defTabSz="914400" rtl="0" eaLnBrk="1" fontAlgn="base" latinLnBrk="0" hangingPunct="1">
                <a:lnSpc>
                  <a:spcPct val="100000"/>
                </a:lnSpc>
                <a:spcBef>
                  <a:spcPct val="20000"/>
                </a:spcBef>
                <a:spcAft>
                  <a:spcPct val="0"/>
                </a:spcAft>
                <a:buBlip>
                  <a:blip r:embed="rId2"/>
                </a:buBlip>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SzPct val="80000"/>
                <a:buBlip>
                  <a:blip r:embed="rId3"/>
                </a:buBlip>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SzPct val="70000"/>
                <a:buBlip>
                  <a:blip r:embed="rId4"/>
                </a:buBlip>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400" b="1" dirty="0">
                  <a:latin typeface="Kabob"/>
                  <a:ea typeface="楷体_GB2312" pitchFamily="49" charset="-122"/>
                </a:rPr>
                <a:t>投资目的</a:t>
              </a:r>
              <a:endParaRPr lang="zh-CN" altLang="en-US" dirty="0"/>
            </a:p>
          </p:txBody>
        </p:sp>
        <p:sp>
          <p:nvSpPr>
            <p:cNvPr id="21512" name="矩形 21511"/>
            <p:cNvSpPr/>
            <p:nvPr/>
          </p:nvSpPr>
          <p:spPr>
            <a:xfrm>
              <a:off x="4033" y="2304"/>
              <a:ext cx="1056" cy="384"/>
            </a:xfrm>
            <a:prstGeom prst="rect">
              <a:avLst/>
            </a:prstGeom>
            <a:noFill/>
            <a:ln w="9525">
              <a:noFill/>
            </a:ln>
          </p:spPr>
          <p:txBody>
            <a:bodyPr lIns="92075" tIns="46037" rIns="92075" bIns="46037"/>
            <a:lstStyle>
              <a:lvl1pPr marL="342900" lvl="0" indent="-342900" algn="l" defTabSz="914400" rtl="0" eaLnBrk="1" fontAlgn="base" latinLnBrk="0" hangingPunct="1">
                <a:lnSpc>
                  <a:spcPct val="100000"/>
                </a:lnSpc>
                <a:spcBef>
                  <a:spcPct val="20000"/>
                </a:spcBef>
                <a:spcAft>
                  <a:spcPct val="0"/>
                </a:spcAft>
                <a:buBlip>
                  <a:blip r:embed="rId2"/>
                </a:buBlip>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SzPct val="80000"/>
                <a:buBlip>
                  <a:blip r:embed="rId3"/>
                </a:buBlip>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SzPct val="70000"/>
                <a:buBlip>
                  <a:blip r:embed="rId4"/>
                </a:buBlip>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SzTx/>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zh-CN" altLang="en-US" sz="2400" b="1" dirty="0">
                  <a:latin typeface="Kabob"/>
                  <a:ea typeface="楷体_GB2312" pitchFamily="49" charset="-122"/>
                </a:rPr>
                <a:t>投资形式</a:t>
              </a:r>
              <a:endParaRPr lang="zh-CN" altLang="en-US" dirty="0"/>
            </a:p>
          </p:txBody>
        </p:sp>
      </p:grpSp>
      <p:pic>
        <p:nvPicPr>
          <p:cNvPr id="21510" name="图片 21509" descr="think"/>
          <p:cNvPicPr>
            <a:picLocks noChangeAspect="1"/>
          </p:cNvPicPr>
          <p:nvPr/>
        </p:nvPicPr>
        <p:blipFill>
          <a:blip r:embed="rId5"/>
          <a:stretch>
            <a:fillRect/>
          </a:stretch>
        </p:blipFill>
        <p:spPr>
          <a:xfrm>
            <a:off x="5410200" y="4572000"/>
            <a:ext cx="2051050" cy="1463675"/>
          </a:xfrm>
          <a:prstGeom prst="rect">
            <a:avLst/>
          </a:prstGeom>
          <a:noFill/>
          <a:ln w="9525">
            <a:noFill/>
          </a:ln>
        </p:spPr>
      </p:pic>
      <p:pic>
        <p:nvPicPr>
          <p:cNvPr id="21521" name="图片 21520" descr="BS02067_"/>
          <p:cNvPicPr>
            <a:picLocks noChangeAspect="1"/>
          </p:cNvPicPr>
          <p:nvPr/>
        </p:nvPicPr>
        <p:blipFill>
          <a:blip r:embed="rId6"/>
          <a:stretch>
            <a:fillRect/>
          </a:stretch>
        </p:blipFill>
        <p:spPr>
          <a:xfrm>
            <a:off x="0" y="4191000"/>
            <a:ext cx="1774825" cy="1876425"/>
          </a:xfrm>
          <a:prstGeom prst="rect">
            <a:avLst/>
          </a:prstGeom>
          <a:noFill/>
          <a:ln w="9525">
            <a:noFill/>
          </a:ln>
        </p:spPr>
      </p:pic>
      <p:sp>
        <p:nvSpPr>
          <p:cNvPr id="21523" name="矩形 21522"/>
          <p:cNvSpPr/>
          <p:nvPr/>
        </p:nvSpPr>
        <p:spPr>
          <a:xfrm>
            <a:off x="1219200" y="914400"/>
            <a:ext cx="4667250" cy="762000"/>
          </a:xfrm>
          <a:prstGeom prst="rect">
            <a:avLst/>
          </a:prstGeom>
          <a:noFill/>
          <a:ln w="9525">
            <a:noFill/>
          </a:ln>
        </p:spPr>
        <p:txBody>
          <a:bodyPr wrap="none" anchor="t" anchorCtr="0">
            <a:spAutoFit/>
          </a:bodyPr>
          <a:p>
            <a:r>
              <a:rPr lang="zh-CN" altLang="en-US" sz="4400" b="1" dirty="0">
                <a:latin typeface="Arial" panose="020B0604020202020204" pitchFamily="34" charset="0"/>
                <a:ea typeface="黑体" panose="02010609060101010101" pitchFamily="2" charset="-122"/>
              </a:rPr>
              <a:t>（二）投资的定义</a:t>
            </a:r>
            <a:endParaRPr lang="zh-CN" altLang="en-US" sz="4400" b="1" dirty="0">
              <a:latin typeface="Arial" panose="020B0604020202020204" pitchFamily="34" charset="0"/>
              <a:ea typeface="黑体" panose="02010609060101010101" pitchFamily="2" charset="-122"/>
            </a:endParaRPr>
          </a:p>
        </p:txBody>
      </p:sp>
      <p:sp>
        <p:nvSpPr>
          <p:cNvPr id="21524" name="矩形 21523"/>
          <p:cNvSpPr/>
          <p:nvPr/>
        </p:nvSpPr>
        <p:spPr>
          <a:xfrm>
            <a:off x="0" y="6172200"/>
            <a:ext cx="76200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投资的概念</a:t>
            </a:r>
            <a:endParaRPr lang="zh-CN" altLang="en-US" sz="3200" b="1" dirty="0">
              <a:solidFill>
                <a:srgbClr val="FF3300"/>
              </a:solidFill>
              <a:latin typeface="Arial" panose="020B0604020202020204" pitchFamily="34" charset="0"/>
              <a:ea typeface="黑体" panose="0201060906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9858" name="文本占位符 249857"/>
          <p:cNvSpPr>
            <a:spLocks noGrp="1"/>
          </p:cNvSpPr>
          <p:nvPr>
            <p:ph type="body" idx="1"/>
          </p:nvPr>
        </p:nvSpPr>
        <p:spPr/>
        <p:txBody>
          <a:bodyPr/>
          <a:p>
            <a:endParaRPr dirty="0"/>
          </a:p>
        </p:txBody>
      </p:sp>
      <p:pic>
        <p:nvPicPr>
          <p:cNvPr id="249859" name="图片 249858"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49861" name="文本框 249860"/>
          <p:cNvSpPr txBox="1"/>
          <p:nvPr/>
        </p:nvSpPr>
        <p:spPr>
          <a:xfrm>
            <a:off x="1676400" y="2819400"/>
            <a:ext cx="6096000" cy="1801813"/>
          </a:xfrm>
          <a:prstGeom prst="rect">
            <a:avLst/>
          </a:prstGeom>
          <a:noFill/>
          <a:ln w="9525">
            <a:noFill/>
          </a:ln>
        </p:spPr>
        <p:txBody>
          <a:bodyPr>
            <a:spAutoFit/>
          </a:bodyPr>
          <a:p>
            <a:pPr>
              <a:spcBef>
                <a:spcPct val="50000"/>
              </a:spcBef>
              <a:buClr>
                <a:srgbClr val="66FF66"/>
              </a:buClr>
              <a:buFont typeface="Wingdings" panose="05000000000000000000" pitchFamily="2" charset="2"/>
              <a:buChar char="Ü"/>
            </a:pPr>
            <a:r>
              <a:rPr lang="en-US" altLang="zh-CN" sz="2800" b="1">
                <a:latin typeface="Arial" panose="020B0604020202020204" pitchFamily="34" charset="0"/>
                <a:cs typeface="Times New Roman" panose="02020603050405020304" pitchFamily="18" charset="0"/>
              </a:rPr>
              <a:t> 1</a:t>
            </a:r>
            <a:r>
              <a:rPr lang="zh-CN" altLang="en-US" sz="2800" b="1" dirty="0">
                <a:latin typeface="Arial" panose="020B0604020202020204" pitchFamily="34" charset="0"/>
                <a:cs typeface="Times New Roman" panose="02020603050405020304" pitchFamily="18" charset="0"/>
              </a:rPr>
              <a:t>、</a:t>
            </a:r>
            <a:r>
              <a:rPr lang="zh-CN" altLang="en-US" sz="2800" b="1" dirty="0">
                <a:latin typeface="Arial" panose="020B0604020202020204" pitchFamily="34" charset="0"/>
              </a:rPr>
              <a:t>投资是一种有目的的经济行为</a:t>
            </a:r>
            <a:endParaRPr lang="zh-CN" altLang="en-US" sz="2800" b="1" dirty="0">
              <a:latin typeface="Arial" panose="020B0604020202020204" pitchFamily="34" charset="0"/>
            </a:endParaRPr>
          </a:p>
          <a:p>
            <a:pPr>
              <a:spcBef>
                <a:spcPct val="50000"/>
              </a:spcBef>
              <a:buClr>
                <a:srgbClr val="66FF66"/>
              </a:buClr>
              <a:buFont typeface="Wingdings" panose="05000000000000000000" pitchFamily="2" charset="2"/>
              <a:buChar char="Ü"/>
            </a:pPr>
            <a:r>
              <a:rPr lang="zh-CN" altLang="en-US" sz="2800" b="1">
                <a:latin typeface="Arial" panose="020B0604020202020204" pitchFamily="34" charset="0"/>
              </a:rPr>
              <a:t> </a:t>
            </a:r>
            <a:r>
              <a:rPr lang="en-US" altLang="zh-CN" sz="2800" b="1">
                <a:latin typeface="Arial" panose="020B0604020202020204" pitchFamily="34" charset="0"/>
              </a:rPr>
              <a:t>2</a:t>
            </a:r>
            <a:r>
              <a:rPr lang="zh-CN" altLang="en-US" sz="2800" b="1" dirty="0">
                <a:latin typeface="Arial" panose="020B0604020202020204" pitchFamily="34" charset="0"/>
              </a:rPr>
              <a:t>、投资具有一个行为过程</a:t>
            </a:r>
            <a:endParaRPr lang="zh-CN" altLang="en-US" sz="2800" b="1" dirty="0">
              <a:latin typeface="Arial" panose="020B0604020202020204" pitchFamily="34" charset="0"/>
            </a:endParaRPr>
          </a:p>
          <a:p>
            <a:pPr>
              <a:spcBef>
                <a:spcPct val="50000"/>
              </a:spcBef>
              <a:buClr>
                <a:srgbClr val="66FF66"/>
              </a:buClr>
              <a:buFont typeface="Wingdings" panose="05000000000000000000" pitchFamily="2" charset="2"/>
              <a:buChar char="Ü"/>
            </a:pPr>
            <a:r>
              <a:rPr lang="zh-CN" altLang="en-US" sz="2800" b="1" dirty="0">
                <a:latin typeface="Arial" panose="020B0604020202020204" pitchFamily="34" charset="0"/>
              </a:rPr>
              <a:t> </a:t>
            </a:r>
            <a:r>
              <a:rPr lang="en-US" altLang="zh-CN" sz="2800" b="1">
                <a:latin typeface="Arial" panose="020B0604020202020204" pitchFamily="34" charset="0"/>
              </a:rPr>
              <a:t>3</a:t>
            </a:r>
            <a:r>
              <a:rPr lang="zh-CN" altLang="en-US" sz="2800" b="1" dirty="0">
                <a:latin typeface="Arial" panose="020B0604020202020204" pitchFamily="34" charset="0"/>
              </a:rPr>
              <a:t>、投资都具有不确定性</a:t>
            </a:r>
            <a:endParaRPr lang="zh-CN" altLang="en-US" sz="2800" b="1" dirty="0">
              <a:latin typeface="Arial" panose="020B0604020202020204" pitchFamily="34" charset="0"/>
            </a:endParaRPr>
          </a:p>
        </p:txBody>
      </p:sp>
      <p:sp>
        <p:nvSpPr>
          <p:cNvPr id="249862" name="矩形 249861"/>
          <p:cNvSpPr/>
          <p:nvPr/>
        </p:nvSpPr>
        <p:spPr>
          <a:xfrm>
            <a:off x="0" y="6172200"/>
            <a:ext cx="78486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投资的概念</a:t>
            </a:r>
            <a:endParaRPr lang="zh-CN" altLang="en-US" sz="3200" b="1" dirty="0">
              <a:solidFill>
                <a:srgbClr val="FF3300"/>
              </a:solidFill>
              <a:latin typeface="Arial" panose="020B0604020202020204" pitchFamily="34" charset="0"/>
              <a:ea typeface="黑体" panose="02010609060101010101" pitchFamily="2" charset="-122"/>
            </a:endParaRPr>
          </a:p>
        </p:txBody>
      </p:sp>
      <p:sp>
        <p:nvSpPr>
          <p:cNvPr id="249863" name="标题 249862"/>
          <p:cNvSpPr>
            <a:spLocks noGrp="1"/>
          </p:cNvSpPr>
          <p:nvPr>
            <p:ph type="title"/>
          </p:nvPr>
        </p:nvSpPr>
        <p:spPr>
          <a:xfrm>
            <a:off x="152400" y="1371600"/>
            <a:ext cx="7477125" cy="1143000"/>
          </a:xfrm>
        </p:spPr>
        <p:txBody>
          <a:bodyPr vert="horz" wrap="square" lIns="91440" tIns="45720" rIns="91440" bIns="45720" anchor="ctr" anchorCtr="0"/>
          <a:p>
            <a:pPr algn="ctr"/>
            <a:r>
              <a:rPr lang="zh-CN" altLang="en-US" b="1" dirty="0">
                <a:solidFill>
                  <a:schemeClr val="tx1"/>
                </a:solidFill>
                <a:effectLst>
                  <a:outerShdw blurRad="38100" dist="38100" dir="2700000">
                    <a:srgbClr val="000000"/>
                  </a:outerShdw>
                </a:effectLst>
              </a:rPr>
              <a:t>（三）投资的特征</a:t>
            </a:r>
            <a:endParaRPr lang="zh-CN" altLang="en-US" b="1" dirty="0">
              <a:solidFill>
                <a:schemeClr val="tx1"/>
              </a:solidFill>
              <a:effectLst>
                <a:outerShdw blurRad="38100" dist="38100" dir="2700000">
                  <a:srgbClr val="000000"/>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826" name="文本占位符 205825"/>
          <p:cNvSpPr>
            <a:spLocks noGrp="1"/>
          </p:cNvSpPr>
          <p:nvPr>
            <p:ph type="body" idx="1"/>
          </p:nvPr>
        </p:nvSpPr>
        <p:spPr/>
        <p:txBody>
          <a:bodyPr/>
          <a:p>
            <a:endParaRPr dirty="0"/>
          </a:p>
        </p:txBody>
      </p:sp>
      <p:pic>
        <p:nvPicPr>
          <p:cNvPr id="205827" name="图片 205826"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05829" name="文本框 205828"/>
          <p:cNvSpPr txBox="1"/>
          <p:nvPr/>
        </p:nvSpPr>
        <p:spPr>
          <a:xfrm>
            <a:off x="1295400" y="2438400"/>
            <a:ext cx="6858000" cy="3082925"/>
          </a:xfrm>
          <a:prstGeom prst="rect">
            <a:avLst/>
          </a:prstGeom>
          <a:noFill/>
          <a:ln w="9525">
            <a:noFill/>
          </a:ln>
        </p:spPr>
        <p:txBody>
          <a:bodyPr>
            <a:spAutoFit/>
          </a:bodyPr>
          <a:p>
            <a:pPr>
              <a:spcBef>
                <a:spcPct val="20000"/>
              </a:spcBef>
              <a:buClr>
                <a:srgbClr val="66FF66"/>
              </a:buClr>
              <a:buFont typeface="Wingdings" panose="05000000000000000000" pitchFamily="2" charset="2"/>
              <a:buChar char="Ü"/>
            </a:pPr>
            <a:r>
              <a:rPr lang="zh-CN" altLang="en-US" sz="2800" b="1" dirty="0">
                <a:latin typeface="Arial" panose="020B0604020202020204" pitchFamily="34" charset="0"/>
                <a:ea typeface="华文新魏" panose="02010800040101010101" pitchFamily="2" charset="-122"/>
              </a:rPr>
              <a:t>（一）狭义投资与广义投资</a:t>
            </a:r>
            <a:endParaRPr lang="zh-CN" altLang="en-US" sz="2800" b="1" dirty="0">
              <a:latin typeface="Arial" panose="020B0604020202020204" pitchFamily="34" charset="0"/>
              <a:ea typeface="华文新魏" panose="02010800040101010101" pitchFamily="2" charset="-122"/>
            </a:endParaRPr>
          </a:p>
          <a:p>
            <a:pPr>
              <a:spcBef>
                <a:spcPct val="20000"/>
              </a:spcBef>
              <a:buClr>
                <a:srgbClr val="66FF66"/>
              </a:buClr>
              <a:buFont typeface="Wingdings" panose="05000000000000000000" pitchFamily="2" charset="2"/>
              <a:buChar char="Ü"/>
            </a:pPr>
            <a:r>
              <a:rPr lang="zh-CN" altLang="en-US" sz="2800" b="1" dirty="0">
                <a:latin typeface="Arial" panose="020B0604020202020204" pitchFamily="34" charset="0"/>
                <a:ea typeface="华文新魏" panose="02010800040101010101" pitchFamily="2" charset="-122"/>
              </a:rPr>
              <a:t>（二）直接投资与间接投资</a:t>
            </a:r>
            <a:endParaRPr lang="zh-CN" altLang="en-US" sz="2800" b="1" dirty="0">
              <a:latin typeface="Arial" panose="020B0604020202020204" pitchFamily="34" charset="0"/>
              <a:ea typeface="华文新魏" panose="02010800040101010101" pitchFamily="2" charset="-122"/>
            </a:endParaRPr>
          </a:p>
          <a:p>
            <a:pPr>
              <a:spcBef>
                <a:spcPct val="20000"/>
              </a:spcBef>
              <a:buClr>
                <a:srgbClr val="66FF66"/>
              </a:buClr>
              <a:buFont typeface="Wingdings" panose="05000000000000000000" pitchFamily="2" charset="2"/>
              <a:buChar char="Ü"/>
            </a:pPr>
            <a:r>
              <a:rPr lang="zh-CN" altLang="en-US" sz="2800" b="1" dirty="0">
                <a:latin typeface="Arial" panose="020B0604020202020204" pitchFamily="34" charset="0"/>
                <a:ea typeface="华文新魏" panose="02010800040101010101" pitchFamily="2" charset="-122"/>
              </a:rPr>
              <a:t>（三）实物（实际）投资与金融投资</a:t>
            </a:r>
            <a:endParaRPr lang="zh-CN" altLang="en-US" sz="2800" b="1" dirty="0">
              <a:latin typeface="Arial" panose="020B0604020202020204" pitchFamily="34" charset="0"/>
              <a:ea typeface="华文新魏" panose="02010800040101010101" pitchFamily="2" charset="-122"/>
            </a:endParaRPr>
          </a:p>
          <a:p>
            <a:pPr>
              <a:spcBef>
                <a:spcPct val="20000"/>
              </a:spcBef>
              <a:buClr>
                <a:srgbClr val="66FF66"/>
              </a:buClr>
              <a:buFont typeface="Wingdings" panose="05000000000000000000" pitchFamily="2" charset="2"/>
              <a:buChar char="Ü"/>
            </a:pPr>
            <a:r>
              <a:rPr lang="zh-CN" altLang="en-US" sz="2800" b="1" dirty="0">
                <a:latin typeface="Arial" panose="020B0604020202020204" pitchFamily="34" charset="0"/>
                <a:ea typeface="华文新魏" panose="02010800040101010101" pitchFamily="2" charset="-122"/>
              </a:rPr>
              <a:t>（四）国家投资、企业投资与个人投资</a:t>
            </a:r>
            <a:endParaRPr lang="zh-CN" altLang="en-US" sz="2800" b="1" dirty="0">
              <a:latin typeface="Arial" panose="020B0604020202020204" pitchFamily="34" charset="0"/>
              <a:ea typeface="华文新魏" panose="02010800040101010101" pitchFamily="2" charset="-122"/>
            </a:endParaRPr>
          </a:p>
          <a:p>
            <a:pPr>
              <a:spcBef>
                <a:spcPct val="20000"/>
              </a:spcBef>
              <a:buClr>
                <a:srgbClr val="66FF66"/>
              </a:buClr>
              <a:buFont typeface="Wingdings" panose="05000000000000000000" pitchFamily="2" charset="2"/>
              <a:buChar char="Ü"/>
            </a:pPr>
            <a:r>
              <a:rPr lang="zh-CN" altLang="en-US" sz="2800" b="1" dirty="0">
                <a:latin typeface="Arial" panose="020B0604020202020204" pitchFamily="34" charset="0"/>
                <a:ea typeface="华文新魏" panose="02010800040101010101" pitchFamily="2" charset="-122"/>
              </a:rPr>
              <a:t>（五）盈利性投资与政策性投资</a:t>
            </a:r>
            <a:endParaRPr lang="zh-CN" altLang="en-US" sz="2800" b="1" dirty="0">
              <a:latin typeface="Arial" panose="020B0604020202020204" pitchFamily="34" charset="0"/>
              <a:ea typeface="华文新魏" panose="02010800040101010101" pitchFamily="2" charset="-122"/>
            </a:endParaRPr>
          </a:p>
          <a:p>
            <a:pPr>
              <a:spcBef>
                <a:spcPct val="20000"/>
              </a:spcBef>
              <a:buClr>
                <a:srgbClr val="66FF66"/>
              </a:buClr>
              <a:buFont typeface="Wingdings" panose="05000000000000000000" pitchFamily="2" charset="2"/>
              <a:buChar char="Ü"/>
            </a:pPr>
            <a:r>
              <a:rPr lang="zh-CN" altLang="en-US" sz="2800" b="1" dirty="0">
                <a:latin typeface="Arial" panose="020B0604020202020204" pitchFamily="34" charset="0"/>
                <a:ea typeface="华文新魏" panose="02010800040101010101" pitchFamily="2" charset="-122"/>
              </a:rPr>
              <a:t>（六）国内投资与国外投资</a:t>
            </a:r>
            <a:endParaRPr lang="zh-CN" altLang="en-US" sz="2800" b="1" dirty="0">
              <a:latin typeface="Arial" panose="020B0604020202020204" pitchFamily="34" charset="0"/>
              <a:ea typeface="华文新魏" panose="02010800040101010101" pitchFamily="2" charset="-122"/>
            </a:endParaRPr>
          </a:p>
        </p:txBody>
      </p:sp>
      <p:sp>
        <p:nvSpPr>
          <p:cNvPr id="205830" name="矩形 205829"/>
          <p:cNvSpPr/>
          <p:nvPr/>
        </p:nvSpPr>
        <p:spPr>
          <a:xfrm>
            <a:off x="0" y="6172200"/>
            <a:ext cx="78486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投资的分类</a:t>
            </a:r>
            <a:endParaRPr lang="zh-CN" altLang="en-US" sz="3200" b="1" dirty="0">
              <a:solidFill>
                <a:srgbClr val="FF3300"/>
              </a:solidFill>
              <a:latin typeface="Arial" panose="020B0604020202020204" pitchFamily="34" charset="0"/>
              <a:ea typeface="黑体" panose="02010609060101010101" pitchFamily="2" charset="-122"/>
            </a:endParaRPr>
          </a:p>
        </p:txBody>
      </p:sp>
      <p:sp>
        <p:nvSpPr>
          <p:cNvPr id="205831" name="标题 205830"/>
          <p:cNvSpPr>
            <a:spLocks noGrp="1"/>
          </p:cNvSpPr>
          <p:nvPr>
            <p:ph type="title"/>
          </p:nvPr>
        </p:nvSpPr>
        <p:spPr>
          <a:xfrm>
            <a:off x="1752600" y="1219200"/>
            <a:ext cx="5953125" cy="1143000"/>
          </a:xfrm>
        </p:spPr>
        <p:txBody>
          <a:bodyPr anchor="ctr" anchorCtr="0"/>
          <a:p>
            <a:pPr algn="ctr"/>
            <a:r>
              <a:rPr lang="zh-CN" altLang="en-US" sz="4400" b="1" dirty="0">
                <a:solidFill>
                  <a:schemeClr val="tx1"/>
                </a:solidFill>
                <a:effectLst>
                  <a:outerShdw blurRad="38100" dist="38100" dir="2700000">
                    <a:srgbClr val="000000"/>
                  </a:outerShdw>
                </a:effectLst>
              </a:rPr>
              <a:t>二、 投资的分类</a:t>
            </a:r>
            <a:endParaRPr lang="zh-CN" altLang="en-US" sz="4400" b="1">
              <a:solidFill>
                <a:schemeClr val="tx1"/>
              </a:solidFill>
              <a:effectLst>
                <a:outerShdw blurRad="38100" dist="38100" dir="2700000">
                  <a:srgbClr val="000000"/>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0" name="文本占位符 206849"/>
          <p:cNvSpPr>
            <a:spLocks noGrp="1"/>
          </p:cNvSpPr>
          <p:nvPr>
            <p:ph type="body" idx="1"/>
          </p:nvPr>
        </p:nvSpPr>
        <p:spPr/>
        <p:txBody>
          <a:bodyPr/>
          <a:p>
            <a:endParaRPr dirty="0"/>
          </a:p>
        </p:txBody>
      </p:sp>
      <p:pic>
        <p:nvPicPr>
          <p:cNvPr id="206851" name="图片 206850"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06853" name="文本框 206852"/>
          <p:cNvSpPr txBox="1"/>
          <p:nvPr/>
        </p:nvSpPr>
        <p:spPr>
          <a:xfrm>
            <a:off x="1066800" y="2286000"/>
            <a:ext cx="6553200" cy="3722688"/>
          </a:xfrm>
          <a:prstGeom prst="rect">
            <a:avLst/>
          </a:prstGeom>
          <a:solidFill>
            <a:srgbClr val="FFFFCC"/>
          </a:solidFill>
          <a:ln w="9525">
            <a:noFill/>
          </a:ln>
        </p:spPr>
        <p:txBody>
          <a:bodyPr>
            <a:spAutoFit/>
          </a:bodyPr>
          <a:p>
            <a:pPr>
              <a:spcBef>
                <a:spcPct val="50000"/>
              </a:spcBef>
              <a:buClr>
                <a:srgbClr val="66FF66"/>
              </a:buClr>
              <a:buFont typeface="Wingdings" panose="05000000000000000000" pitchFamily="2" charset="2"/>
              <a:buChar char="Ü"/>
            </a:pPr>
            <a:r>
              <a:rPr lang="zh-CN" altLang="en-US" sz="2800" b="1" dirty="0">
                <a:latin typeface="Arial" panose="020B0604020202020204" pitchFamily="34" charset="0"/>
              </a:rPr>
              <a:t>狭义的投资，仅指投资于各种有价证券，进行有价证券的买卖，也可称为证券投资，如购买股票、债券等。</a:t>
            </a:r>
            <a:endParaRPr lang="zh-CN" altLang="en-US" sz="2800" b="1" dirty="0">
              <a:latin typeface="Arial" panose="020B0604020202020204" pitchFamily="34" charset="0"/>
            </a:endParaRPr>
          </a:p>
          <a:p>
            <a:pPr>
              <a:spcBef>
                <a:spcPct val="50000"/>
              </a:spcBef>
              <a:buClr>
                <a:srgbClr val="66FF66"/>
              </a:buClr>
              <a:buFont typeface="Wingdings" panose="05000000000000000000" pitchFamily="2" charset="2"/>
              <a:buChar char="Ü"/>
            </a:pPr>
            <a:r>
              <a:rPr lang="zh-CN" altLang="en-US" sz="2800" b="1" dirty="0">
                <a:latin typeface="Arial" panose="020B0604020202020204" pitchFamily="34" charset="0"/>
              </a:rPr>
              <a:t>广义的投资，是指为了获得未来报酬或收益而预先垫支资本及货币的各种经济行为。如开办工厂、开发矿山、开垦农场，以及购买股票、债券、期货等都属于广义投资。</a:t>
            </a:r>
            <a:r>
              <a:rPr lang="zh-CN" altLang="en-US" sz="2800" dirty="0">
                <a:latin typeface="Arial" panose="020B0604020202020204" pitchFamily="34" charset="0"/>
              </a:rPr>
              <a:t> </a:t>
            </a:r>
            <a:endParaRPr lang="zh-CN" altLang="en-US" sz="2800" dirty="0">
              <a:latin typeface="Arial" panose="020B0604020202020204" pitchFamily="34" charset="0"/>
            </a:endParaRPr>
          </a:p>
        </p:txBody>
      </p:sp>
      <p:sp>
        <p:nvSpPr>
          <p:cNvPr id="206854" name="矩形 206853"/>
          <p:cNvSpPr/>
          <p:nvPr/>
        </p:nvSpPr>
        <p:spPr>
          <a:xfrm>
            <a:off x="0" y="6172200"/>
            <a:ext cx="78486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投资的分类</a:t>
            </a:r>
            <a:endParaRPr lang="zh-CN" altLang="en-US" sz="3200" b="1" dirty="0">
              <a:solidFill>
                <a:srgbClr val="FF3300"/>
              </a:solidFill>
              <a:latin typeface="Arial" panose="020B0604020202020204" pitchFamily="34" charset="0"/>
              <a:ea typeface="黑体" panose="02010609060101010101" pitchFamily="2" charset="-122"/>
            </a:endParaRPr>
          </a:p>
        </p:txBody>
      </p:sp>
      <p:sp>
        <p:nvSpPr>
          <p:cNvPr id="206855" name="标题 206854"/>
          <p:cNvSpPr>
            <a:spLocks noGrp="1"/>
          </p:cNvSpPr>
          <p:nvPr>
            <p:ph type="title"/>
          </p:nvPr>
        </p:nvSpPr>
        <p:spPr>
          <a:xfrm>
            <a:off x="762000" y="1143000"/>
            <a:ext cx="6943725" cy="1143000"/>
          </a:xfrm>
        </p:spPr>
        <p:txBody>
          <a:bodyPr anchor="ctr" anchorCtr="0"/>
          <a:p>
            <a:pPr algn="ctr"/>
            <a:r>
              <a:rPr lang="zh-CN" altLang="en-US" b="1" dirty="0">
                <a:solidFill>
                  <a:schemeClr val="tx1"/>
                </a:solidFill>
                <a:effectLst>
                  <a:outerShdw blurRad="38100" dist="38100" dir="2700000">
                    <a:srgbClr val="000000"/>
                  </a:outerShdw>
                </a:effectLst>
              </a:rPr>
              <a:t>（一）狭义投资和广义投资</a:t>
            </a:r>
            <a:endParaRPr lang="zh-CN" altLang="en-US" b="1">
              <a:solidFill>
                <a:schemeClr val="tx1"/>
              </a:solidFill>
              <a:effectLst>
                <a:outerShdw blurRad="38100" dist="38100" dir="2700000">
                  <a:srgbClr val="000000"/>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7874" name="文本占位符 207873"/>
          <p:cNvSpPr>
            <a:spLocks noGrp="1"/>
          </p:cNvSpPr>
          <p:nvPr>
            <p:ph type="body" idx="1"/>
          </p:nvPr>
        </p:nvSpPr>
        <p:spPr/>
        <p:txBody>
          <a:bodyPr/>
          <a:p>
            <a:endParaRPr dirty="0"/>
          </a:p>
        </p:txBody>
      </p:sp>
      <p:pic>
        <p:nvPicPr>
          <p:cNvPr id="207875" name="图片 207874" descr="0S{XD0]%V]OA]]7Q6@0J}2E"/>
          <p:cNvPicPr>
            <a:picLocks noChangeAspect="1"/>
          </p:cNvPicPr>
          <p:nvPr/>
        </p:nvPicPr>
        <p:blipFill>
          <a:blip r:embed="rId1"/>
          <a:stretch>
            <a:fillRect/>
          </a:stretch>
        </p:blipFill>
        <p:spPr>
          <a:xfrm>
            <a:off x="0" y="457200"/>
            <a:ext cx="7848600" cy="6400800"/>
          </a:xfrm>
          <a:prstGeom prst="rect">
            <a:avLst/>
          </a:prstGeom>
          <a:noFill/>
          <a:ln w="9525">
            <a:noFill/>
          </a:ln>
        </p:spPr>
      </p:pic>
      <p:sp>
        <p:nvSpPr>
          <p:cNvPr id="207877" name="文本框 207876"/>
          <p:cNvSpPr txBox="1"/>
          <p:nvPr/>
        </p:nvSpPr>
        <p:spPr>
          <a:xfrm>
            <a:off x="762000" y="2362200"/>
            <a:ext cx="6934200" cy="3806825"/>
          </a:xfrm>
          <a:prstGeom prst="rect">
            <a:avLst/>
          </a:prstGeom>
          <a:solidFill>
            <a:srgbClr val="FFFFCC"/>
          </a:solidFill>
          <a:ln w="9525">
            <a:noFill/>
          </a:ln>
        </p:spPr>
        <p:txBody>
          <a:bodyPr>
            <a:spAutoFit/>
          </a:bodyPr>
          <a:p>
            <a:pPr>
              <a:spcBef>
                <a:spcPct val="20000"/>
              </a:spcBef>
              <a:buClr>
                <a:srgbClr val="66FF66"/>
              </a:buClr>
              <a:buFont typeface="Wingdings" panose="05000000000000000000" pitchFamily="2" charset="2"/>
              <a:buChar char="Ü"/>
            </a:pPr>
            <a:r>
              <a:rPr lang="en-US" altLang="zh-CN" sz="2400" b="1">
                <a:solidFill>
                  <a:srgbClr val="3333FF"/>
                </a:solidFill>
                <a:latin typeface="Arial" panose="020B0604020202020204" pitchFamily="34" charset="0"/>
              </a:rPr>
              <a:t>1</a:t>
            </a:r>
            <a:r>
              <a:rPr lang="zh-CN" altLang="en-US" sz="2400" b="1" dirty="0">
                <a:solidFill>
                  <a:srgbClr val="3333FF"/>
                </a:solidFill>
                <a:latin typeface="Arial" panose="020B0604020202020204" pitchFamily="34" charset="0"/>
              </a:rPr>
              <a:t>、直接投资</a:t>
            </a:r>
            <a:endParaRPr lang="zh-CN" altLang="en-US" sz="2400" b="1" dirty="0">
              <a:solidFill>
                <a:srgbClr val="3333FF"/>
              </a:solidFill>
              <a:latin typeface="Arial" panose="020B0604020202020204" pitchFamily="34" charset="0"/>
            </a:endParaRPr>
          </a:p>
          <a:p>
            <a:pPr>
              <a:spcBef>
                <a:spcPct val="20000"/>
              </a:spcBef>
              <a:buClr>
                <a:srgbClr val="66FF66"/>
              </a:buClr>
              <a:buFont typeface="Wingdings" panose="05000000000000000000" pitchFamily="2" charset="2"/>
              <a:buChar char="Ü"/>
            </a:pPr>
            <a:r>
              <a:rPr lang="zh-CN" altLang="en-US" sz="2000" b="1" dirty="0">
                <a:latin typeface="Arial" panose="020B0604020202020204" pitchFamily="34" charset="0"/>
              </a:rPr>
              <a:t>直接投资是指投资者将货币资金直接投入实体经济的项目，形成实物资产或者购买现有企业的投资。主要形式：</a:t>
            </a:r>
            <a:endParaRPr lang="zh-CN" altLang="en-US" sz="2000" b="1" dirty="0">
              <a:latin typeface="Arial" panose="020B0604020202020204" pitchFamily="34" charset="0"/>
            </a:endParaRPr>
          </a:p>
          <a:p>
            <a:pPr>
              <a:spcBef>
                <a:spcPct val="20000"/>
              </a:spcBef>
              <a:buClr>
                <a:srgbClr val="66FF66"/>
              </a:buClr>
              <a:buFont typeface="Wingdings" panose="05000000000000000000" pitchFamily="2" charset="2"/>
              <a:buChar char="Ü"/>
            </a:pPr>
            <a:r>
              <a:rPr lang="zh-CN" altLang="en-US" sz="2000" b="1" dirty="0">
                <a:latin typeface="Arial" panose="020B0604020202020204" pitchFamily="34" charset="0"/>
              </a:rPr>
              <a:t> </a:t>
            </a:r>
            <a:r>
              <a:rPr lang="en-US" altLang="en-US" sz="2000" b="1">
                <a:latin typeface="Arial" panose="020B0604020202020204" pitchFamily="34" charset="0"/>
              </a:rPr>
              <a:t>①</a:t>
            </a:r>
            <a:r>
              <a:rPr lang="zh-CN" altLang="en-US" sz="2000" b="1" dirty="0">
                <a:latin typeface="Arial" panose="020B0604020202020204" pitchFamily="34" charset="0"/>
              </a:rPr>
              <a:t>投资者开办独资企业，直接设厂开店办矿山等，并独自经营；</a:t>
            </a:r>
            <a:endParaRPr lang="zh-CN" altLang="en-US" sz="2000" b="1" dirty="0">
              <a:latin typeface="Arial" panose="020B0604020202020204" pitchFamily="34" charset="0"/>
            </a:endParaRPr>
          </a:p>
          <a:p>
            <a:pPr>
              <a:spcBef>
                <a:spcPct val="20000"/>
              </a:spcBef>
              <a:buClr>
                <a:srgbClr val="66FF66"/>
              </a:buClr>
              <a:buFont typeface="Wingdings" panose="05000000000000000000" pitchFamily="2" charset="2"/>
              <a:buChar char="Ü"/>
            </a:pPr>
            <a:r>
              <a:rPr lang="zh-CN" altLang="en-US" sz="2000" b="1" dirty="0">
                <a:latin typeface="Arial" panose="020B0604020202020204" pitchFamily="34" charset="0"/>
              </a:rPr>
              <a:t> </a:t>
            </a:r>
            <a:r>
              <a:rPr lang="en-US" altLang="en-US" sz="2000" b="1">
                <a:latin typeface="Arial" panose="020B0604020202020204" pitchFamily="34" charset="0"/>
              </a:rPr>
              <a:t>②</a:t>
            </a:r>
            <a:r>
              <a:rPr lang="zh-CN" altLang="en-US" sz="2000" b="1" dirty="0">
                <a:latin typeface="Arial" panose="020B0604020202020204" pitchFamily="34" charset="0"/>
              </a:rPr>
              <a:t>与当地企业合作开办合资企业或合作企业，从而取得各种直接经营企业的权利，并派人员进行管理或参与管理；</a:t>
            </a:r>
            <a:endParaRPr lang="zh-CN" altLang="en-US" sz="2000" b="1" dirty="0">
              <a:latin typeface="Arial" panose="020B0604020202020204" pitchFamily="34" charset="0"/>
            </a:endParaRPr>
          </a:p>
          <a:p>
            <a:pPr>
              <a:spcBef>
                <a:spcPct val="20000"/>
              </a:spcBef>
              <a:buClr>
                <a:srgbClr val="66FF66"/>
              </a:buClr>
              <a:buFont typeface="Wingdings" panose="05000000000000000000" pitchFamily="2" charset="2"/>
              <a:buChar char="Ü"/>
            </a:pPr>
            <a:r>
              <a:rPr lang="en-US" altLang="en-US" sz="2000" b="1">
                <a:latin typeface="Arial" panose="020B0604020202020204" pitchFamily="34" charset="0"/>
              </a:rPr>
              <a:t>③</a:t>
            </a:r>
            <a:r>
              <a:rPr lang="zh-CN" altLang="en-US" sz="2000" b="1" dirty="0">
                <a:latin typeface="Arial" panose="020B0604020202020204" pitchFamily="34" charset="0"/>
              </a:rPr>
              <a:t>投资者投入资本，不参与经营，必要时可派人员作为顾问进行指导；</a:t>
            </a:r>
            <a:endParaRPr lang="zh-CN" altLang="en-US" sz="2000" b="1" dirty="0">
              <a:latin typeface="Arial" panose="020B0604020202020204" pitchFamily="34" charset="0"/>
            </a:endParaRPr>
          </a:p>
          <a:p>
            <a:pPr>
              <a:spcBef>
                <a:spcPct val="20000"/>
              </a:spcBef>
              <a:buClr>
                <a:srgbClr val="66FF66"/>
              </a:buClr>
              <a:buFont typeface="Wingdings" panose="05000000000000000000" pitchFamily="2" charset="2"/>
              <a:buChar char="Ü"/>
            </a:pPr>
            <a:r>
              <a:rPr lang="en-US" altLang="en-US" sz="2000" b="1">
                <a:latin typeface="Arial" panose="020B0604020202020204" pitchFamily="34" charset="0"/>
              </a:rPr>
              <a:t>④</a:t>
            </a:r>
            <a:r>
              <a:rPr lang="zh-CN" altLang="en-US" sz="2000" b="1" dirty="0">
                <a:latin typeface="Arial" panose="020B0604020202020204" pitchFamily="34" charset="0"/>
              </a:rPr>
              <a:t>投资者买入现有企业一定数量的股份，通过股权获得全部或相当部分的经营权，从而达到控股的目的。</a:t>
            </a:r>
            <a:r>
              <a:rPr lang="zh-CN" altLang="en-US" sz="2000" b="1" dirty="0">
                <a:latin typeface="Arial" panose="020B0604020202020204" pitchFamily="34" charset="0"/>
                <a:cs typeface="Times New Roman" panose="02020603050405020304" pitchFamily="18" charset="0"/>
              </a:rPr>
              <a:t> </a:t>
            </a:r>
            <a:endParaRPr lang="zh-CN" altLang="en-US" sz="2000" b="1" dirty="0">
              <a:latin typeface="Arial" panose="020B0604020202020204" pitchFamily="34" charset="0"/>
              <a:ea typeface="Times New Roman" panose="02020603050405020304" pitchFamily="18" charset="0"/>
            </a:endParaRPr>
          </a:p>
        </p:txBody>
      </p:sp>
      <p:sp>
        <p:nvSpPr>
          <p:cNvPr id="207878" name="矩形 207877"/>
          <p:cNvSpPr/>
          <p:nvPr/>
        </p:nvSpPr>
        <p:spPr>
          <a:xfrm>
            <a:off x="0" y="6172200"/>
            <a:ext cx="7848600" cy="685800"/>
          </a:xfrm>
          <a:prstGeom prst="rect">
            <a:avLst/>
          </a:prstGeom>
          <a:solidFill>
            <a:srgbClr val="CCFF66"/>
          </a:solidFill>
          <a:ln w="9525" cap="flat" cmpd="sng">
            <a:solidFill>
              <a:schemeClr val="tx1"/>
            </a:solidFill>
            <a:prstDash val="solid"/>
            <a:miter/>
            <a:headEnd type="none" w="med" len="med"/>
            <a:tailEnd type="none" w="med" len="med"/>
          </a:ln>
        </p:spPr>
        <p:txBody>
          <a:bodyPr wrap="none" anchor="ctr" anchorCtr="0"/>
          <a:p>
            <a:pPr algn="ctr"/>
            <a:r>
              <a:rPr lang="zh-CN" altLang="en-US" sz="3200" b="1" dirty="0">
                <a:solidFill>
                  <a:srgbClr val="FF3300"/>
                </a:solidFill>
                <a:latin typeface="Arial" panose="020B0604020202020204" pitchFamily="34" charset="0"/>
                <a:ea typeface="黑体" panose="02010609060101010101" pitchFamily="2" charset="-122"/>
              </a:rPr>
              <a:t>投资的分类</a:t>
            </a:r>
            <a:endParaRPr lang="zh-CN" altLang="en-US" sz="3200" b="1" dirty="0">
              <a:solidFill>
                <a:srgbClr val="FF3300"/>
              </a:solidFill>
              <a:latin typeface="Arial" panose="020B0604020202020204" pitchFamily="34" charset="0"/>
              <a:ea typeface="黑体" panose="02010609060101010101" pitchFamily="2" charset="-122"/>
            </a:endParaRPr>
          </a:p>
        </p:txBody>
      </p:sp>
      <p:sp>
        <p:nvSpPr>
          <p:cNvPr id="207879" name="标题 207878"/>
          <p:cNvSpPr>
            <a:spLocks noGrp="1"/>
          </p:cNvSpPr>
          <p:nvPr>
            <p:ph type="title"/>
          </p:nvPr>
        </p:nvSpPr>
        <p:spPr>
          <a:xfrm>
            <a:off x="685800" y="1219200"/>
            <a:ext cx="7019925" cy="1143000"/>
          </a:xfrm>
        </p:spPr>
        <p:txBody>
          <a:bodyPr anchor="ctr" anchorCtr="0"/>
          <a:p>
            <a:pPr algn="ctr"/>
            <a:r>
              <a:rPr lang="zh-CN" altLang="en-US" b="1" dirty="0">
                <a:solidFill>
                  <a:schemeClr val="tx1"/>
                </a:solidFill>
                <a:effectLst>
                  <a:outerShdw blurRad="38100" dist="38100" dir="2700000">
                    <a:srgbClr val="000000"/>
                  </a:outerShdw>
                </a:effectLst>
              </a:rPr>
              <a:t>（二）直接投资和间接投资</a:t>
            </a:r>
            <a:endParaRPr lang="zh-CN" altLang="en-US" b="1">
              <a:solidFill>
                <a:schemeClr val="tx1"/>
              </a:solidFill>
              <a:effectLst>
                <a:outerShdw blurRad="38100" dist="38100" dir="2700000">
                  <a:srgbClr val="000000"/>
                </a:outerShdw>
              </a:effectLst>
            </a:endParaRPr>
          </a:p>
        </p:txBody>
      </p:sp>
    </p:spTree>
  </p:cSld>
  <p:clrMapOvr>
    <a:masterClrMapping/>
  </p:clrMapOvr>
</p:sld>
</file>

<file path=ppt/theme/theme1.xml><?xml version="1.0" encoding="utf-8"?>
<a:theme xmlns:a="http://schemas.openxmlformats.org/drawingml/2006/main" name="Kimono">
  <a:themeElements>
    <a:clrScheme name="">
      <a:dk1>
        <a:srgbClr val="2F1311"/>
      </a:dk1>
      <a:lt1>
        <a:srgbClr val="C16059"/>
      </a:lt1>
      <a:dk2>
        <a:srgbClr val="F7D47D"/>
      </a:dk2>
      <a:lt2>
        <a:srgbClr val="000000"/>
      </a:lt2>
      <a:accent1>
        <a:srgbClr val="D5B781"/>
      </a:accent1>
      <a:accent2>
        <a:srgbClr val="79AF7D"/>
      </a:accent2>
      <a:accent3>
        <a:srgbClr val="DCB7B5"/>
      </a:accent3>
      <a:accent4>
        <a:srgbClr val="270F0D"/>
      </a:accent4>
      <a:accent5>
        <a:srgbClr val="E6D7C1"/>
      </a:accent5>
      <a:accent6>
        <a:srgbClr val="6C9D70"/>
      </a:accent6>
      <a:hlink>
        <a:srgbClr val="F0B854"/>
      </a:hlink>
      <a:folHlink>
        <a:srgbClr val="DC893E"/>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2F1311"/>
        </a:dk1>
        <a:lt1>
          <a:srgbClr val="C16059"/>
        </a:lt1>
        <a:dk2>
          <a:srgbClr val="F7D47D"/>
        </a:dk2>
        <a:lt2>
          <a:srgbClr val="000000"/>
        </a:lt2>
        <a:accent1>
          <a:srgbClr val="D5B781"/>
        </a:accent1>
        <a:accent2>
          <a:srgbClr val="79AF7D"/>
        </a:accent2>
        <a:accent3>
          <a:srgbClr val="DCB7B5"/>
        </a:accent3>
        <a:accent4>
          <a:srgbClr val="270F0D"/>
        </a:accent4>
        <a:accent5>
          <a:srgbClr val="E6D7C1"/>
        </a:accent5>
        <a:accent6>
          <a:srgbClr val="6C9D7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7D47D"/>
        </a:dk2>
        <a:lt2>
          <a:srgbClr val="000000"/>
        </a:lt2>
        <a:accent1>
          <a:srgbClr val="C19341"/>
        </a:accent1>
        <a:accent2>
          <a:srgbClr val="60A265"/>
        </a:accent2>
        <a:accent3>
          <a:srgbClr val="AAAAAA"/>
        </a:accent3>
        <a:accent4>
          <a:srgbClr val="DCDCDC"/>
        </a:accent4>
        <a:accent5>
          <a:srgbClr val="DCC8B0"/>
        </a:accent5>
        <a:accent6>
          <a:srgbClr val="55915A"/>
        </a:accent6>
        <a:hlink>
          <a:srgbClr val="EB9F17"/>
        </a:hlink>
        <a:folHlink>
          <a:srgbClr val="CF7625"/>
        </a:folHlink>
      </a:clrScheme>
      <a:clrMap bg1="lt1" tx1="dk1" bg2="lt2" tx2="dk2" accent1="accent1" accent2="accent2" accent3="accent3" accent4="accent4" accent5="accent5" accent6="accent6" hlink="hlink" folHlink="folHlink"/>
    </a:extraClrScheme>
    <a:extraClrScheme>
      <a:clrScheme name="">
        <a:dk1>
          <a:srgbClr val="FFFFFF"/>
        </a:dk1>
        <a:lt1>
          <a:srgbClr val="003399"/>
        </a:lt1>
        <a:dk2>
          <a:srgbClr val="F4BC40"/>
        </a:dk2>
        <a:lt2>
          <a:srgbClr val="00002E"/>
        </a:lt2>
        <a:accent1>
          <a:srgbClr val="9280CC"/>
        </a:accent1>
        <a:accent2>
          <a:srgbClr val="BD51A1"/>
        </a:accent2>
        <a:accent3>
          <a:srgbClr val="AAADCA"/>
        </a:accent3>
        <a:accent4>
          <a:srgbClr val="DCDCDC"/>
        </a:accent4>
        <a:accent5>
          <a:srgbClr val="C7C1E2"/>
        </a:accent5>
        <a:accent6>
          <a:srgbClr val="A94890"/>
        </a:accent6>
        <a:hlink>
          <a:srgbClr val="CC66FF"/>
        </a:hlink>
        <a:folHlink>
          <a:srgbClr val="824F99"/>
        </a:folHlink>
      </a:clrScheme>
      <a:clrMap bg1="lt1" tx1="dk1" bg2="lt2" tx2="dk2" accent1="accent1" accent2="accent2" accent3="accent3" accent4="accent4" accent5="accent5" accent6="accent6" hlink="hlink" folHlink="folHlink"/>
    </a:extraClrScheme>
    <a:extraClrScheme>
      <a:clrScheme name="">
        <a:dk1>
          <a:srgbClr val="2F1311"/>
        </a:dk1>
        <a:lt1>
          <a:srgbClr val="7A8E9C"/>
        </a:lt1>
        <a:dk2>
          <a:srgbClr val="FDF4DF"/>
        </a:dk2>
        <a:lt2>
          <a:srgbClr val="3E4A52"/>
        </a:lt2>
        <a:accent1>
          <a:srgbClr val="81ABA0"/>
        </a:accent1>
        <a:accent2>
          <a:srgbClr val="CD817B"/>
        </a:accent2>
        <a:accent3>
          <a:srgbClr val="BFC6CB"/>
        </a:accent3>
        <a:accent4>
          <a:srgbClr val="270F0D"/>
        </a:accent4>
        <a:accent5>
          <a:srgbClr val="C1D2CD"/>
        </a:accent5>
        <a:accent6>
          <a:srgbClr val="B8736E"/>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
        <a:dk1>
          <a:srgbClr val="2F1311"/>
        </a:dk1>
        <a:lt1>
          <a:srgbClr val="7A9C7C"/>
        </a:lt1>
        <a:dk2>
          <a:srgbClr val="FBEBC3"/>
        </a:dk2>
        <a:lt2>
          <a:srgbClr val="3C503D"/>
        </a:lt2>
        <a:accent1>
          <a:srgbClr val="D5B781"/>
        </a:accent1>
        <a:accent2>
          <a:srgbClr val="C16059"/>
        </a:accent2>
        <a:accent3>
          <a:srgbClr val="BFCBBF"/>
        </a:accent3>
        <a:accent4>
          <a:srgbClr val="270F0D"/>
        </a:accent4>
        <a:accent5>
          <a:srgbClr val="E6D7C1"/>
        </a:accent5>
        <a:accent6>
          <a:srgbClr val="AD554F"/>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
        <a:dk1>
          <a:srgbClr val="000000"/>
        </a:dk1>
        <a:lt1>
          <a:srgbClr val="D9EFE0"/>
        </a:lt1>
        <a:dk2>
          <a:srgbClr val="30605A"/>
        </a:dk2>
        <a:lt2>
          <a:srgbClr val="15331E"/>
        </a:lt2>
        <a:accent1>
          <a:srgbClr val="A4C6BA"/>
        </a:accent1>
        <a:accent2>
          <a:srgbClr val="558F7D"/>
        </a:accent2>
        <a:accent3>
          <a:srgbClr val="E9F5ED"/>
        </a:accent3>
        <a:accent4>
          <a:srgbClr val="000000"/>
        </a:accent4>
        <a:accent5>
          <a:srgbClr val="CFDFD9"/>
        </a:accent5>
        <a:accent6>
          <a:srgbClr val="4C8070"/>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
        <a:dk1>
          <a:srgbClr val="2F1311"/>
        </a:dk1>
        <a:lt1>
          <a:srgbClr val="CFC7B5"/>
        </a:lt1>
        <a:dk2>
          <a:srgbClr val="853F35"/>
        </a:dk2>
        <a:lt2>
          <a:srgbClr val="8E7F5E"/>
        </a:lt2>
        <a:accent1>
          <a:srgbClr val="EBD2A5"/>
        </a:accent1>
        <a:accent2>
          <a:srgbClr val="A5C9A8"/>
        </a:accent2>
        <a:accent3>
          <a:srgbClr val="E3DFD6"/>
        </a:accent3>
        <a:accent4>
          <a:srgbClr val="270F0D"/>
        </a:accent4>
        <a:accent5>
          <a:srgbClr val="F3E5CF"/>
        </a:accent5>
        <a:accent6>
          <a:srgbClr val="94B496"/>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
        <a:dk1>
          <a:srgbClr val="000000"/>
        </a:dk1>
        <a:lt1>
          <a:srgbClr val="F0EED8"/>
        </a:lt1>
        <a:dk2>
          <a:srgbClr val="666729"/>
        </a:dk2>
        <a:lt2>
          <a:srgbClr val="3F3B19"/>
        </a:lt2>
        <a:accent1>
          <a:srgbClr val="E9D47D"/>
        </a:accent1>
        <a:accent2>
          <a:srgbClr val="D4DD91"/>
        </a:accent2>
        <a:accent3>
          <a:srgbClr val="F6F5E8"/>
        </a:accent3>
        <a:accent4>
          <a:srgbClr val="000000"/>
        </a:accent4>
        <a:accent5>
          <a:srgbClr val="F2E6C0"/>
        </a:accent5>
        <a:accent6>
          <a:srgbClr val="BEC682"/>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0</TotalTime>
  <Words>1812</Words>
  <Application>WPS 演示</Application>
  <PresentationFormat/>
  <Paragraphs>127</Paragraphs>
  <Slides>14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14</vt:i4>
      </vt:variant>
    </vt:vector>
  </HeadingPairs>
  <TitlesOfParts>
    <vt:vector size="29" baseType="lpstr">
      <vt:lpstr>Arial</vt:lpstr>
      <vt:lpstr>宋体</vt:lpstr>
      <vt:lpstr>Wingdings</vt:lpstr>
      <vt:lpstr>黑体</vt:lpstr>
      <vt:lpstr>微软雅黑</vt:lpstr>
      <vt:lpstr>仿宋_GB2312</vt:lpstr>
      <vt:lpstr>仿宋</vt:lpstr>
      <vt:lpstr>华文新魏</vt:lpstr>
      <vt:lpstr>Kabob</vt:lpstr>
      <vt:lpstr>Segoe Print</vt:lpstr>
      <vt:lpstr>楷体_GB2312</vt:lpstr>
      <vt:lpstr>Times New Roman</vt:lpstr>
      <vt:lpstr>Arial Unicode MS</vt:lpstr>
      <vt:lpstr>新宋体</vt:lpstr>
      <vt:lpstr>Kimono</vt:lpstr>
      <vt:lpstr>PowerPoint 演示文稿</vt:lpstr>
      <vt:lpstr>PowerPoint 演示文稿</vt:lpstr>
      <vt:lpstr>PowerPoint 演示文稿</vt:lpstr>
      <vt:lpstr>PowerPoint 演示文稿</vt:lpstr>
      <vt:lpstr>PowerPoint 演示文稿</vt:lpstr>
      <vt:lpstr>（三）投资的特征</vt:lpstr>
      <vt:lpstr>二、 投资的分类</vt:lpstr>
      <vt:lpstr>（一）狭义投资和广义投资</vt:lpstr>
      <vt:lpstr>（二）直接投资和间接投资</vt:lpstr>
      <vt:lpstr>（二）直接投资和间接投资</vt:lpstr>
      <vt:lpstr>（二）直接投资和间接投资</vt:lpstr>
      <vt:lpstr>（二）直接投资和间接投资</vt:lpstr>
      <vt:lpstr>（二）直接投资和间接投资</vt:lpstr>
      <vt:lpstr>（三）实物投资和金融投资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Administrator</cp:lastModifiedBy>
  <cp:revision>37</cp:revision>
  <dcterms:created xsi:type="dcterms:W3CDTF">2021-04-07T11:24:00Z</dcterms:created>
  <dcterms:modified xsi:type="dcterms:W3CDTF">2019-04-13T11:30:05Z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92479390AB5E464EBB505BEDDC24CA78</vt:lpwstr>
  </property>
  <property fmtid="{D5CDD505-2E9C-101B-9397-08002B2CF9AE}" pid="4" name="KSOProductBuildVer">
    <vt:lpwstr>2052-11.1.0.10356</vt:lpwstr>
  </property>
</Properties>
</file>