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59" r:id="rId5"/>
    <p:sldId id="261" r:id="rId7"/>
    <p:sldId id="27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1FF"/>
    <a:srgbClr val="EAB2FC"/>
    <a:srgbClr val="DA8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0" autoAdjust="0"/>
    <p:restoredTop sz="96429" autoAdjust="0"/>
  </p:normalViewPr>
  <p:slideViewPr>
    <p:cSldViewPr snapToGrid="0">
      <p:cViewPr>
        <p:scale>
          <a:sx n="75" d="100"/>
          <a:sy n="75" d="100"/>
        </p:scale>
        <p:origin x="366" y="810"/>
      </p:cViewPr>
      <p:guideLst>
        <p:guide orient="horz" pos="2211"/>
        <p:guide orient="horz" pos="482"/>
        <p:guide pos="483"/>
        <p:guide orient="horz" pos="3838"/>
        <p:guide pos="72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B29EE-3F92-4E61-988D-BC55238D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81DBF-A800-475C-9C60-4598055956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81DBF-A800-475C-9C60-459805595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81DBF-A800-475C-9C60-459805595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10565" r="40243" b="13813"/>
          <a:stretch>
            <a:fillRect/>
          </a:stretch>
        </p:blipFill>
        <p:spPr>
          <a:xfrm>
            <a:off x="0" y="0"/>
            <a:ext cx="68072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3" t="10565" r="7599" b="13813"/>
          <a:stretch>
            <a:fillRect/>
          </a:stretch>
        </p:blipFill>
        <p:spPr>
          <a:xfrm>
            <a:off x="8563427" y="0"/>
            <a:ext cx="3614057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0" y="827526"/>
            <a:ext cx="9982220" cy="52029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3" t="52017" r="7599" b="13813"/>
          <a:stretch>
            <a:fillRect/>
          </a:stretch>
        </p:blipFill>
        <p:spPr>
          <a:xfrm>
            <a:off x="8563428" y="3759200"/>
            <a:ext cx="3614057" cy="309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975F-31C9-4B57-AE29-15051E428B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8600-5484-4F16-9D8D-9C7FA9786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975F-31C9-4B57-AE29-15051E428B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8600-5484-4F16-9D8D-9C7FA9786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62900" r="40243" b="13814"/>
          <a:stretch>
            <a:fillRect/>
          </a:stretch>
        </p:blipFill>
        <p:spPr>
          <a:xfrm>
            <a:off x="0" y="4746170"/>
            <a:ext cx="6807200" cy="21118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0" y="827526"/>
            <a:ext cx="9982220" cy="52029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10565" r="40243" b="42222"/>
          <a:stretch>
            <a:fillRect/>
          </a:stretch>
        </p:blipFill>
        <p:spPr>
          <a:xfrm>
            <a:off x="0" y="0"/>
            <a:ext cx="6807200" cy="4281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975F-31C9-4B57-AE29-15051E428B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8600-5484-4F16-9D8D-9C7FA9786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975F-31C9-4B57-AE29-15051E428B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8600-5484-4F16-9D8D-9C7FA9786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975F-31C9-4B57-AE29-15051E428B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8600-5484-4F16-9D8D-9C7FA9786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975F-31C9-4B57-AE29-15051E428B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8600-5484-4F16-9D8D-9C7FA9786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975F-31C9-4B57-AE29-15051E428B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8600-5484-4F16-9D8D-9C7FA9786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975F-31C9-4B57-AE29-15051E428B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8600-5484-4F16-9D8D-9C7FA9786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2975F-31C9-4B57-AE29-15051E428B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28600-5484-4F16-9D8D-9C7FA97868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44810" y="1721776"/>
            <a:ext cx="61102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农村行政管理专业专科毕业作业指导</a:t>
            </a:r>
            <a:r>
              <a:rPr lang="zh-CN" altLang="en-US" sz="54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5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图文框 9"/>
          <p:cNvSpPr/>
          <p:nvPr/>
        </p:nvSpPr>
        <p:spPr>
          <a:xfrm>
            <a:off x="3557905" y="3573780"/>
            <a:ext cx="1692275" cy="703580"/>
          </a:xfrm>
          <a:prstGeom prst="frame">
            <a:avLst>
              <a:gd name="adj1" fmla="val 6307"/>
            </a:avLst>
          </a:prstGeom>
          <a:solidFill>
            <a:srgbClr val="DA8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矩形 8"/>
          <p:cNvSpPr/>
          <p:nvPr/>
        </p:nvSpPr>
        <p:spPr>
          <a:xfrm>
            <a:off x="3179445" y="3573780"/>
            <a:ext cx="583565" cy="703580"/>
          </a:xfrm>
          <a:prstGeom prst="rect">
            <a:avLst/>
          </a:prstGeom>
          <a:solidFill>
            <a:srgbClr val="DA8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" name="文本框 11"/>
          <p:cNvSpPr txBox="1"/>
          <p:nvPr/>
        </p:nvSpPr>
        <p:spPr>
          <a:xfrm>
            <a:off x="3042285" y="3510915"/>
            <a:ext cx="721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教师</a:t>
            </a:r>
            <a:endParaRPr lang="zh-CN" altLang="en-US" sz="2400" b="1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63645" y="3665220"/>
            <a:ext cx="1288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顾明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3534410" y="4471035"/>
            <a:ext cx="1913890" cy="989965"/>
          </a:xfrm>
          <a:prstGeom prst="frame">
            <a:avLst>
              <a:gd name="adj1" fmla="val 6307"/>
            </a:avLst>
          </a:prstGeom>
          <a:solidFill>
            <a:srgbClr val="EAB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0" name="矩形 19"/>
          <p:cNvSpPr/>
          <p:nvPr/>
        </p:nvSpPr>
        <p:spPr>
          <a:xfrm>
            <a:off x="3155950" y="4471035"/>
            <a:ext cx="660400" cy="989965"/>
          </a:xfrm>
          <a:prstGeom prst="rect">
            <a:avLst/>
          </a:prstGeom>
          <a:solidFill>
            <a:srgbClr val="EAB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文本框 16"/>
          <p:cNvSpPr txBox="1"/>
          <p:nvPr/>
        </p:nvSpPr>
        <p:spPr>
          <a:xfrm>
            <a:off x="3078480" y="4492625"/>
            <a:ext cx="8153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学生</a:t>
            </a:r>
            <a:endParaRPr lang="zh-CN" altLang="en-US" sz="2800" b="1" dirty="0" smtClean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85540" y="4615815"/>
            <a:ext cx="1840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19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春农大行政管理专科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班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" name="图片 2" descr="&amp;pky8119956281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980000">
            <a:off x="6461125" y="3566795"/>
            <a:ext cx="3570605" cy="2231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002157" y="2668271"/>
            <a:ext cx="418768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写作基本要求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17960" y="3418644"/>
            <a:ext cx="535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EAB2FC"/>
                </a:solidFill>
                <a:latin typeface="FuturaPT-Book" panose="020B0502020204020303" pitchFamily="34" charset="0"/>
              </a:rPr>
              <a:t>BACKGROUND AND SIGNIFICANCE OF THE TOPIC</a:t>
            </a:r>
            <a:endParaRPr lang="zh-CN" altLang="en-US" dirty="0">
              <a:solidFill>
                <a:srgbClr val="EAB2FC"/>
              </a:solidFill>
              <a:latin typeface="FuturaPT-Book" panose="020B05020202040203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19775" y="3886200"/>
            <a:ext cx="552450" cy="45719"/>
          </a:xfrm>
          <a:prstGeom prst="rect">
            <a:avLst/>
          </a:prstGeom>
          <a:solidFill>
            <a:srgbClr val="FA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305175" y="2896381"/>
            <a:ext cx="282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请添加</a:t>
            </a:r>
            <a:r>
              <a:rPr lang="zh-CN" altLang="en-US" sz="24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文字标题</a:t>
            </a:r>
            <a:endParaRPr lang="zh-CN" altLang="en-US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 descr="&amp;pky8554414412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77470"/>
            <a:ext cx="5697855" cy="67030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64225" y="118745"/>
            <a:ext cx="6071235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毕业作业形式：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调查报告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2.选题要求：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在农村行政管理专业范围之内。联系实际，与生产实习相结合，与自己的工作相结合，选题要有地区的特色，有针对性和实际应用性、创造性，同时又必须是学生有兴趣的课题。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206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如：关于失地农民生活状况的调查—以××村为例</a:t>
            </a:r>
            <a:endParaRPr lang="zh-CN" altLang="en-US" sz="2400" b="1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solidFill>
                  <a:srgbClr val="00206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关于村民委员会换届选举中的问题及对策建议——以××村为例</a:t>
            </a:r>
            <a:endParaRPr lang="zh-CN" altLang="en-US" sz="2400" b="1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3.结构要求：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完整的调查报告、生产实习报告包括：</a:t>
            </a:r>
            <a:r>
              <a:rPr lang="en-US" altLang="zh-CN" sz="24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题目、参加时间、地点、方式、内容、过程、发现的问题、对问题分析所得的结论、建议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等。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字数要求：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毕业作业的篇幅应不少于3000字。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格式要求：有模板。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不许抄袭！重复率控制在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以下。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>
            <a:spLocks noEditPoints="1"/>
          </p:cNvSpPr>
          <p:nvPr/>
        </p:nvSpPr>
        <p:spPr bwMode="auto">
          <a:xfrm>
            <a:off x="1131718" y="1816163"/>
            <a:ext cx="3148182" cy="3968658"/>
          </a:xfrm>
          <a:custGeom>
            <a:avLst/>
            <a:gdLst>
              <a:gd name="T0" fmla="*/ 1300 w 1806"/>
              <a:gd name="T1" fmla="*/ 2251 h 2278"/>
              <a:gd name="T2" fmla="*/ 1232 w 1806"/>
              <a:gd name="T3" fmla="*/ 2158 h 2278"/>
              <a:gd name="T4" fmla="*/ 494 w 1806"/>
              <a:gd name="T5" fmla="*/ 2093 h 2278"/>
              <a:gd name="T6" fmla="*/ 303 w 1806"/>
              <a:gd name="T7" fmla="*/ 1905 h 2278"/>
              <a:gd name="T8" fmla="*/ 300 w 1806"/>
              <a:gd name="T9" fmla="*/ 1719 h 2278"/>
              <a:gd name="T10" fmla="*/ 94 w 1806"/>
              <a:gd name="T11" fmla="*/ 864 h 2278"/>
              <a:gd name="T12" fmla="*/ 1247 w 1806"/>
              <a:gd name="T13" fmla="*/ 292 h 2278"/>
              <a:gd name="T14" fmla="*/ 1430 w 1806"/>
              <a:gd name="T15" fmla="*/ 912 h 2278"/>
              <a:gd name="T16" fmla="*/ 1337 w 1806"/>
              <a:gd name="T17" fmla="*/ 1021 h 2278"/>
              <a:gd name="T18" fmla="*/ 1300 w 1806"/>
              <a:gd name="T19" fmla="*/ 1137 h 2278"/>
              <a:gd name="T20" fmla="*/ 1247 w 1806"/>
              <a:gd name="T21" fmla="*/ 1280 h 2278"/>
              <a:gd name="T22" fmla="*/ 1020 w 1806"/>
              <a:gd name="T23" fmla="*/ 1436 h 2278"/>
              <a:gd name="T24" fmla="*/ 908 w 1806"/>
              <a:gd name="T25" fmla="*/ 1562 h 2278"/>
              <a:gd name="T26" fmla="*/ 904 w 1806"/>
              <a:gd name="T27" fmla="*/ 1701 h 2278"/>
              <a:gd name="T28" fmla="*/ 886 w 1806"/>
              <a:gd name="T29" fmla="*/ 1885 h 2278"/>
              <a:gd name="T30" fmla="*/ 808 w 1806"/>
              <a:gd name="T31" fmla="*/ 2035 h 2278"/>
              <a:gd name="T32" fmla="*/ 687 w 1806"/>
              <a:gd name="T33" fmla="*/ 2106 h 2278"/>
              <a:gd name="T34" fmla="*/ 1369 w 1806"/>
              <a:gd name="T35" fmla="*/ 2040 h 2278"/>
              <a:gd name="T36" fmla="*/ 1548 w 1806"/>
              <a:gd name="T37" fmla="*/ 1926 h 2278"/>
              <a:gd name="T38" fmla="*/ 1548 w 1806"/>
              <a:gd name="T39" fmla="*/ 2106 h 2278"/>
              <a:gd name="T40" fmla="*/ 1783 w 1806"/>
              <a:gd name="T41" fmla="*/ 2158 h 2278"/>
              <a:gd name="T42" fmla="*/ 1495 w 1806"/>
              <a:gd name="T43" fmla="*/ 2128 h 2278"/>
              <a:gd name="T44" fmla="*/ 1324 w 1806"/>
              <a:gd name="T45" fmla="*/ 2278 h 2278"/>
              <a:gd name="T46" fmla="*/ 781 w 1806"/>
              <a:gd name="T47" fmla="*/ 1994 h 2278"/>
              <a:gd name="T48" fmla="*/ 559 w 1806"/>
              <a:gd name="T49" fmla="*/ 2054 h 2278"/>
              <a:gd name="T50" fmla="*/ 505 w 1806"/>
              <a:gd name="T51" fmla="*/ 2047 h 2278"/>
              <a:gd name="T52" fmla="*/ 426 w 1806"/>
              <a:gd name="T53" fmla="*/ 1989 h 2278"/>
              <a:gd name="T54" fmla="*/ 846 w 1806"/>
              <a:gd name="T55" fmla="*/ 1862 h 2278"/>
              <a:gd name="T56" fmla="*/ 639 w 1806"/>
              <a:gd name="T57" fmla="*/ 1873 h 2278"/>
              <a:gd name="T58" fmla="*/ 348 w 1806"/>
              <a:gd name="T59" fmla="*/ 1894 h 2278"/>
              <a:gd name="T60" fmla="*/ 438 w 1806"/>
              <a:gd name="T61" fmla="*/ 1874 h 2278"/>
              <a:gd name="T62" fmla="*/ 436 w 1806"/>
              <a:gd name="T63" fmla="*/ 1828 h 2278"/>
              <a:gd name="T64" fmla="*/ 867 w 1806"/>
              <a:gd name="T65" fmla="*/ 1659 h 2278"/>
              <a:gd name="T66" fmla="*/ 382 w 1806"/>
              <a:gd name="T67" fmla="*/ 1821 h 2278"/>
              <a:gd name="T68" fmla="*/ 345 w 1806"/>
              <a:gd name="T69" fmla="*/ 1791 h 2278"/>
              <a:gd name="T70" fmla="*/ 404 w 1806"/>
              <a:gd name="T71" fmla="*/ 1665 h 2278"/>
              <a:gd name="T72" fmla="*/ 864 w 1806"/>
              <a:gd name="T73" fmla="*/ 1547 h 2278"/>
              <a:gd name="T74" fmla="*/ 673 w 1806"/>
              <a:gd name="T75" fmla="*/ 1545 h 2278"/>
              <a:gd name="T76" fmla="*/ 172 w 1806"/>
              <a:gd name="T77" fmla="*/ 295 h 2278"/>
              <a:gd name="T78" fmla="*/ 364 w 1806"/>
              <a:gd name="T79" fmla="*/ 1637 h 2278"/>
              <a:gd name="T80" fmla="*/ 902 w 1806"/>
              <a:gd name="T81" fmla="*/ 1379 h 2278"/>
              <a:gd name="T82" fmla="*/ 1195 w 1806"/>
              <a:gd name="T83" fmla="*/ 1322 h 2278"/>
              <a:gd name="T84" fmla="*/ 1251 w 1806"/>
              <a:gd name="T85" fmla="*/ 1191 h 2278"/>
              <a:gd name="T86" fmla="*/ 1261 w 1806"/>
              <a:gd name="T87" fmla="*/ 1070 h 2278"/>
              <a:gd name="T88" fmla="*/ 1343 w 1806"/>
              <a:gd name="T89" fmla="*/ 973 h 2278"/>
              <a:gd name="T90" fmla="*/ 1359 w 1806"/>
              <a:gd name="T91" fmla="*/ 893 h 2278"/>
              <a:gd name="T92" fmla="*/ 665 w 1806"/>
              <a:gd name="T93" fmla="*/ 68 h 2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06" h="2278">
                <a:moveTo>
                  <a:pt x="1324" y="2278"/>
                </a:moveTo>
                <a:cubicBezTo>
                  <a:pt x="1320" y="2278"/>
                  <a:pt x="1317" y="2277"/>
                  <a:pt x="1314" y="2276"/>
                </a:cubicBezTo>
                <a:cubicBezTo>
                  <a:pt x="1304" y="2272"/>
                  <a:pt x="1299" y="2261"/>
                  <a:pt x="1300" y="2251"/>
                </a:cubicBezTo>
                <a:cubicBezTo>
                  <a:pt x="1324" y="2106"/>
                  <a:pt x="1324" y="2106"/>
                  <a:pt x="1324" y="2106"/>
                </a:cubicBezTo>
                <a:cubicBezTo>
                  <a:pt x="1244" y="2154"/>
                  <a:pt x="1244" y="2154"/>
                  <a:pt x="1244" y="2154"/>
                </a:cubicBezTo>
                <a:cubicBezTo>
                  <a:pt x="1240" y="2156"/>
                  <a:pt x="1236" y="2158"/>
                  <a:pt x="1232" y="2158"/>
                </a:cubicBezTo>
                <a:cubicBezTo>
                  <a:pt x="691" y="2158"/>
                  <a:pt x="691" y="2158"/>
                  <a:pt x="691" y="2158"/>
                </a:cubicBezTo>
                <a:cubicBezTo>
                  <a:pt x="601" y="2190"/>
                  <a:pt x="524" y="2161"/>
                  <a:pt x="501" y="2116"/>
                </a:cubicBezTo>
                <a:cubicBezTo>
                  <a:pt x="499" y="2112"/>
                  <a:pt x="496" y="2104"/>
                  <a:pt x="494" y="2093"/>
                </a:cubicBezTo>
                <a:cubicBezTo>
                  <a:pt x="438" y="2081"/>
                  <a:pt x="400" y="2056"/>
                  <a:pt x="383" y="2021"/>
                </a:cubicBezTo>
                <a:cubicBezTo>
                  <a:pt x="375" y="2006"/>
                  <a:pt x="371" y="1990"/>
                  <a:pt x="372" y="1976"/>
                </a:cubicBezTo>
                <a:cubicBezTo>
                  <a:pt x="326" y="1958"/>
                  <a:pt x="308" y="1929"/>
                  <a:pt x="303" y="1905"/>
                </a:cubicBezTo>
                <a:cubicBezTo>
                  <a:pt x="296" y="1877"/>
                  <a:pt x="301" y="1852"/>
                  <a:pt x="313" y="1829"/>
                </a:cubicBezTo>
                <a:cubicBezTo>
                  <a:pt x="312" y="1828"/>
                  <a:pt x="311" y="1827"/>
                  <a:pt x="311" y="1825"/>
                </a:cubicBezTo>
                <a:cubicBezTo>
                  <a:pt x="289" y="1792"/>
                  <a:pt x="286" y="1755"/>
                  <a:pt x="300" y="1719"/>
                </a:cubicBezTo>
                <a:cubicBezTo>
                  <a:pt x="307" y="1702"/>
                  <a:pt x="317" y="1686"/>
                  <a:pt x="331" y="1670"/>
                </a:cubicBezTo>
                <a:cubicBezTo>
                  <a:pt x="302" y="1637"/>
                  <a:pt x="289" y="1587"/>
                  <a:pt x="290" y="1519"/>
                </a:cubicBezTo>
                <a:cubicBezTo>
                  <a:pt x="293" y="1329"/>
                  <a:pt x="281" y="1275"/>
                  <a:pt x="94" y="864"/>
                </a:cubicBezTo>
                <a:cubicBezTo>
                  <a:pt x="0" y="658"/>
                  <a:pt x="15" y="436"/>
                  <a:pt x="134" y="268"/>
                </a:cubicBezTo>
                <a:cubicBezTo>
                  <a:pt x="262" y="89"/>
                  <a:pt x="487" y="0"/>
                  <a:pt x="752" y="26"/>
                </a:cubicBezTo>
                <a:cubicBezTo>
                  <a:pt x="995" y="49"/>
                  <a:pt x="1162" y="138"/>
                  <a:pt x="1247" y="292"/>
                </a:cubicBezTo>
                <a:cubicBezTo>
                  <a:pt x="1318" y="420"/>
                  <a:pt x="1316" y="561"/>
                  <a:pt x="1315" y="645"/>
                </a:cubicBezTo>
                <a:cubicBezTo>
                  <a:pt x="1313" y="764"/>
                  <a:pt x="1355" y="815"/>
                  <a:pt x="1395" y="864"/>
                </a:cubicBezTo>
                <a:cubicBezTo>
                  <a:pt x="1408" y="880"/>
                  <a:pt x="1420" y="895"/>
                  <a:pt x="1430" y="912"/>
                </a:cubicBezTo>
                <a:cubicBezTo>
                  <a:pt x="1446" y="936"/>
                  <a:pt x="1449" y="958"/>
                  <a:pt x="1440" y="977"/>
                </a:cubicBezTo>
                <a:cubicBezTo>
                  <a:pt x="1425" y="1009"/>
                  <a:pt x="1379" y="1015"/>
                  <a:pt x="1349" y="1019"/>
                </a:cubicBezTo>
                <a:cubicBezTo>
                  <a:pt x="1344" y="1020"/>
                  <a:pt x="1340" y="1021"/>
                  <a:pt x="1337" y="1021"/>
                </a:cubicBezTo>
                <a:cubicBezTo>
                  <a:pt x="1318" y="1025"/>
                  <a:pt x="1302" y="1034"/>
                  <a:pt x="1297" y="1040"/>
                </a:cubicBezTo>
                <a:cubicBezTo>
                  <a:pt x="1314" y="1060"/>
                  <a:pt x="1328" y="1092"/>
                  <a:pt x="1302" y="1133"/>
                </a:cubicBezTo>
                <a:cubicBezTo>
                  <a:pt x="1301" y="1135"/>
                  <a:pt x="1300" y="1136"/>
                  <a:pt x="1300" y="1137"/>
                </a:cubicBezTo>
                <a:cubicBezTo>
                  <a:pt x="1291" y="1151"/>
                  <a:pt x="1288" y="1155"/>
                  <a:pt x="1295" y="1176"/>
                </a:cubicBezTo>
                <a:cubicBezTo>
                  <a:pt x="1308" y="1215"/>
                  <a:pt x="1282" y="1242"/>
                  <a:pt x="1263" y="1262"/>
                </a:cubicBezTo>
                <a:cubicBezTo>
                  <a:pt x="1257" y="1268"/>
                  <a:pt x="1252" y="1274"/>
                  <a:pt x="1247" y="1280"/>
                </a:cubicBezTo>
                <a:cubicBezTo>
                  <a:pt x="1243" y="1286"/>
                  <a:pt x="1242" y="1309"/>
                  <a:pt x="1242" y="1324"/>
                </a:cubicBezTo>
                <a:cubicBezTo>
                  <a:pt x="1241" y="1363"/>
                  <a:pt x="1239" y="1412"/>
                  <a:pt x="1203" y="1438"/>
                </a:cubicBezTo>
                <a:cubicBezTo>
                  <a:pt x="1171" y="1460"/>
                  <a:pt x="1110" y="1452"/>
                  <a:pt x="1020" y="1436"/>
                </a:cubicBezTo>
                <a:cubicBezTo>
                  <a:pt x="980" y="1429"/>
                  <a:pt x="930" y="1420"/>
                  <a:pt x="914" y="1424"/>
                </a:cubicBezTo>
                <a:cubicBezTo>
                  <a:pt x="898" y="1429"/>
                  <a:pt x="896" y="1472"/>
                  <a:pt x="901" y="1504"/>
                </a:cubicBezTo>
                <a:cubicBezTo>
                  <a:pt x="913" y="1520"/>
                  <a:pt x="915" y="1540"/>
                  <a:pt x="908" y="1562"/>
                </a:cubicBezTo>
                <a:cubicBezTo>
                  <a:pt x="904" y="1573"/>
                  <a:pt x="895" y="1588"/>
                  <a:pt x="862" y="1607"/>
                </a:cubicBezTo>
                <a:cubicBezTo>
                  <a:pt x="878" y="1610"/>
                  <a:pt x="892" y="1617"/>
                  <a:pt x="902" y="1627"/>
                </a:cubicBezTo>
                <a:cubicBezTo>
                  <a:pt x="919" y="1646"/>
                  <a:pt x="920" y="1674"/>
                  <a:pt x="904" y="1701"/>
                </a:cubicBezTo>
                <a:cubicBezTo>
                  <a:pt x="884" y="1735"/>
                  <a:pt x="789" y="1778"/>
                  <a:pt x="742" y="1798"/>
                </a:cubicBezTo>
                <a:cubicBezTo>
                  <a:pt x="818" y="1782"/>
                  <a:pt x="866" y="1787"/>
                  <a:pt x="887" y="1814"/>
                </a:cubicBezTo>
                <a:cubicBezTo>
                  <a:pt x="896" y="1825"/>
                  <a:pt x="907" y="1848"/>
                  <a:pt x="886" y="1885"/>
                </a:cubicBezTo>
                <a:cubicBezTo>
                  <a:pt x="873" y="1909"/>
                  <a:pt x="824" y="1929"/>
                  <a:pt x="777" y="1945"/>
                </a:cubicBezTo>
                <a:cubicBezTo>
                  <a:pt x="795" y="1948"/>
                  <a:pt x="811" y="1954"/>
                  <a:pt x="820" y="1966"/>
                </a:cubicBezTo>
                <a:cubicBezTo>
                  <a:pt x="826" y="1973"/>
                  <a:pt x="843" y="2000"/>
                  <a:pt x="808" y="2035"/>
                </a:cubicBezTo>
                <a:cubicBezTo>
                  <a:pt x="763" y="2080"/>
                  <a:pt x="648" y="2107"/>
                  <a:pt x="546" y="2100"/>
                </a:cubicBezTo>
                <a:cubicBezTo>
                  <a:pt x="563" y="2120"/>
                  <a:pt x="615" y="2133"/>
                  <a:pt x="679" y="2109"/>
                </a:cubicBezTo>
                <a:cubicBezTo>
                  <a:pt x="682" y="2109"/>
                  <a:pt x="685" y="2106"/>
                  <a:pt x="687" y="2106"/>
                </a:cubicBezTo>
                <a:cubicBezTo>
                  <a:pt x="1226" y="2106"/>
                  <a:pt x="1226" y="2106"/>
                  <a:pt x="1226" y="2106"/>
                </a:cubicBezTo>
                <a:cubicBezTo>
                  <a:pt x="1344" y="2039"/>
                  <a:pt x="1344" y="2039"/>
                  <a:pt x="1344" y="2039"/>
                </a:cubicBezTo>
                <a:cubicBezTo>
                  <a:pt x="1352" y="2034"/>
                  <a:pt x="1361" y="2035"/>
                  <a:pt x="1369" y="2040"/>
                </a:cubicBezTo>
                <a:cubicBezTo>
                  <a:pt x="1376" y="2046"/>
                  <a:pt x="1380" y="2055"/>
                  <a:pt x="1379" y="2064"/>
                </a:cubicBezTo>
                <a:cubicBezTo>
                  <a:pt x="1362" y="2166"/>
                  <a:pt x="1362" y="2166"/>
                  <a:pt x="1362" y="2166"/>
                </a:cubicBezTo>
                <a:cubicBezTo>
                  <a:pt x="1548" y="1926"/>
                  <a:pt x="1548" y="1926"/>
                  <a:pt x="1548" y="1926"/>
                </a:cubicBezTo>
                <a:cubicBezTo>
                  <a:pt x="1554" y="1917"/>
                  <a:pt x="1566" y="1914"/>
                  <a:pt x="1576" y="1919"/>
                </a:cubicBezTo>
                <a:cubicBezTo>
                  <a:pt x="1586" y="1924"/>
                  <a:pt x="1592" y="1933"/>
                  <a:pt x="1589" y="1943"/>
                </a:cubicBezTo>
                <a:cubicBezTo>
                  <a:pt x="1548" y="2106"/>
                  <a:pt x="1548" y="2106"/>
                  <a:pt x="1548" y="2106"/>
                </a:cubicBezTo>
                <a:cubicBezTo>
                  <a:pt x="1783" y="2106"/>
                  <a:pt x="1783" y="2106"/>
                  <a:pt x="1783" y="2106"/>
                </a:cubicBezTo>
                <a:cubicBezTo>
                  <a:pt x="1796" y="2106"/>
                  <a:pt x="1806" y="2119"/>
                  <a:pt x="1806" y="2132"/>
                </a:cubicBezTo>
                <a:cubicBezTo>
                  <a:pt x="1806" y="2145"/>
                  <a:pt x="1796" y="2158"/>
                  <a:pt x="1783" y="2158"/>
                </a:cubicBezTo>
                <a:cubicBezTo>
                  <a:pt x="1518" y="2158"/>
                  <a:pt x="1518" y="2158"/>
                  <a:pt x="1518" y="2158"/>
                </a:cubicBezTo>
                <a:cubicBezTo>
                  <a:pt x="1511" y="2158"/>
                  <a:pt x="1504" y="2154"/>
                  <a:pt x="1500" y="2148"/>
                </a:cubicBezTo>
                <a:cubicBezTo>
                  <a:pt x="1495" y="2143"/>
                  <a:pt x="1494" y="2135"/>
                  <a:pt x="1495" y="2128"/>
                </a:cubicBezTo>
                <a:cubicBezTo>
                  <a:pt x="1517" y="2043"/>
                  <a:pt x="1517" y="2043"/>
                  <a:pt x="1517" y="2043"/>
                </a:cubicBezTo>
                <a:cubicBezTo>
                  <a:pt x="1342" y="2269"/>
                  <a:pt x="1342" y="2269"/>
                  <a:pt x="1342" y="2269"/>
                </a:cubicBezTo>
                <a:cubicBezTo>
                  <a:pt x="1338" y="2275"/>
                  <a:pt x="1331" y="2278"/>
                  <a:pt x="1324" y="2278"/>
                </a:cubicBezTo>
                <a:close/>
                <a:moveTo>
                  <a:pt x="559" y="2054"/>
                </a:moveTo>
                <a:cubicBezTo>
                  <a:pt x="644" y="2058"/>
                  <a:pt x="740" y="2036"/>
                  <a:pt x="775" y="2002"/>
                </a:cubicBezTo>
                <a:cubicBezTo>
                  <a:pt x="778" y="1999"/>
                  <a:pt x="780" y="1996"/>
                  <a:pt x="781" y="1994"/>
                </a:cubicBezTo>
                <a:cubicBezTo>
                  <a:pt x="773" y="1990"/>
                  <a:pt x="748" y="1986"/>
                  <a:pt x="708" y="1991"/>
                </a:cubicBezTo>
                <a:cubicBezTo>
                  <a:pt x="661" y="1998"/>
                  <a:pt x="614" y="2016"/>
                  <a:pt x="578" y="2039"/>
                </a:cubicBezTo>
                <a:cubicBezTo>
                  <a:pt x="571" y="2044"/>
                  <a:pt x="564" y="2049"/>
                  <a:pt x="559" y="2054"/>
                </a:cubicBezTo>
                <a:close/>
                <a:moveTo>
                  <a:pt x="420" y="1988"/>
                </a:moveTo>
                <a:cubicBezTo>
                  <a:pt x="421" y="1992"/>
                  <a:pt x="422" y="1996"/>
                  <a:pt x="424" y="2001"/>
                </a:cubicBezTo>
                <a:cubicBezTo>
                  <a:pt x="435" y="2022"/>
                  <a:pt x="463" y="2039"/>
                  <a:pt x="505" y="2047"/>
                </a:cubicBezTo>
                <a:cubicBezTo>
                  <a:pt x="513" y="2032"/>
                  <a:pt x="528" y="2016"/>
                  <a:pt x="552" y="2000"/>
                </a:cubicBezTo>
                <a:cubicBezTo>
                  <a:pt x="559" y="1996"/>
                  <a:pt x="565" y="1992"/>
                  <a:pt x="572" y="1988"/>
                </a:cubicBezTo>
                <a:cubicBezTo>
                  <a:pt x="524" y="1994"/>
                  <a:pt x="473" y="1996"/>
                  <a:pt x="426" y="1989"/>
                </a:cubicBezTo>
                <a:cubicBezTo>
                  <a:pt x="424" y="1989"/>
                  <a:pt x="422" y="1988"/>
                  <a:pt x="420" y="1988"/>
                </a:cubicBezTo>
                <a:close/>
                <a:moveTo>
                  <a:pt x="443" y="1944"/>
                </a:moveTo>
                <a:cubicBezTo>
                  <a:pt x="593" y="1961"/>
                  <a:pt x="825" y="1889"/>
                  <a:pt x="846" y="1862"/>
                </a:cubicBezTo>
                <a:cubicBezTo>
                  <a:pt x="851" y="1851"/>
                  <a:pt x="852" y="1845"/>
                  <a:pt x="850" y="1843"/>
                </a:cubicBezTo>
                <a:cubicBezTo>
                  <a:pt x="845" y="1837"/>
                  <a:pt x="807" y="1826"/>
                  <a:pt x="700" y="1856"/>
                </a:cubicBezTo>
                <a:cubicBezTo>
                  <a:pt x="680" y="1862"/>
                  <a:pt x="659" y="1868"/>
                  <a:pt x="639" y="1873"/>
                </a:cubicBezTo>
                <a:cubicBezTo>
                  <a:pt x="565" y="1893"/>
                  <a:pt x="483" y="1915"/>
                  <a:pt x="443" y="1944"/>
                </a:cubicBezTo>
                <a:close/>
                <a:moveTo>
                  <a:pt x="351" y="1860"/>
                </a:moveTo>
                <a:cubicBezTo>
                  <a:pt x="347" y="1871"/>
                  <a:pt x="346" y="1882"/>
                  <a:pt x="348" y="1894"/>
                </a:cubicBezTo>
                <a:cubicBezTo>
                  <a:pt x="352" y="1911"/>
                  <a:pt x="366" y="1923"/>
                  <a:pt x="389" y="1932"/>
                </a:cubicBezTo>
                <a:cubicBezTo>
                  <a:pt x="408" y="1907"/>
                  <a:pt x="443" y="1887"/>
                  <a:pt x="487" y="1871"/>
                </a:cubicBezTo>
                <a:cubicBezTo>
                  <a:pt x="470" y="1873"/>
                  <a:pt x="454" y="1874"/>
                  <a:pt x="438" y="1874"/>
                </a:cubicBezTo>
                <a:cubicBezTo>
                  <a:pt x="403" y="1875"/>
                  <a:pt x="374" y="1870"/>
                  <a:pt x="351" y="1860"/>
                </a:cubicBezTo>
                <a:close/>
                <a:moveTo>
                  <a:pt x="382" y="1821"/>
                </a:moveTo>
                <a:cubicBezTo>
                  <a:pt x="399" y="1826"/>
                  <a:pt x="419" y="1828"/>
                  <a:pt x="436" y="1828"/>
                </a:cubicBezTo>
                <a:cubicBezTo>
                  <a:pt x="502" y="1827"/>
                  <a:pt x="599" y="1804"/>
                  <a:pt x="701" y="1764"/>
                </a:cubicBezTo>
                <a:cubicBezTo>
                  <a:pt x="803" y="1724"/>
                  <a:pt x="858" y="1688"/>
                  <a:pt x="864" y="1677"/>
                </a:cubicBezTo>
                <a:cubicBezTo>
                  <a:pt x="866" y="1673"/>
                  <a:pt x="871" y="1663"/>
                  <a:pt x="867" y="1659"/>
                </a:cubicBezTo>
                <a:cubicBezTo>
                  <a:pt x="859" y="1650"/>
                  <a:pt x="820" y="1642"/>
                  <a:pt x="754" y="1673"/>
                </a:cubicBezTo>
                <a:cubicBezTo>
                  <a:pt x="727" y="1687"/>
                  <a:pt x="684" y="1700"/>
                  <a:pt x="635" y="1715"/>
                </a:cubicBezTo>
                <a:cubicBezTo>
                  <a:pt x="551" y="1740"/>
                  <a:pt x="438" y="1774"/>
                  <a:pt x="382" y="1821"/>
                </a:cubicBezTo>
                <a:close/>
                <a:moveTo>
                  <a:pt x="367" y="1700"/>
                </a:moveTo>
                <a:cubicBezTo>
                  <a:pt x="356" y="1712"/>
                  <a:pt x="348" y="1724"/>
                  <a:pt x="343" y="1737"/>
                </a:cubicBezTo>
                <a:cubicBezTo>
                  <a:pt x="336" y="1755"/>
                  <a:pt x="336" y="1773"/>
                  <a:pt x="345" y="1791"/>
                </a:cubicBezTo>
                <a:cubicBezTo>
                  <a:pt x="377" y="1762"/>
                  <a:pt x="424" y="1739"/>
                  <a:pt x="474" y="1719"/>
                </a:cubicBezTo>
                <a:cubicBezTo>
                  <a:pt x="435" y="1721"/>
                  <a:pt x="398" y="1717"/>
                  <a:pt x="367" y="1700"/>
                </a:cubicBezTo>
                <a:close/>
                <a:moveTo>
                  <a:pt x="404" y="1665"/>
                </a:moveTo>
                <a:cubicBezTo>
                  <a:pt x="443" y="1679"/>
                  <a:pt x="494" y="1672"/>
                  <a:pt x="545" y="1662"/>
                </a:cubicBezTo>
                <a:cubicBezTo>
                  <a:pt x="604" y="1650"/>
                  <a:pt x="682" y="1628"/>
                  <a:pt x="743" y="1607"/>
                </a:cubicBezTo>
                <a:cubicBezTo>
                  <a:pt x="829" y="1576"/>
                  <a:pt x="859" y="1555"/>
                  <a:pt x="864" y="1547"/>
                </a:cubicBezTo>
                <a:cubicBezTo>
                  <a:pt x="864" y="1546"/>
                  <a:pt x="864" y="1545"/>
                  <a:pt x="864" y="1544"/>
                </a:cubicBezTo>
                <a:cubicBezTo>
                  <a:pt x="857" y="1541"/>
                  <a:pt x="853" y="1534"/>
                  <a:pt x="852" y="1526"/>
                </a:cubicBezTo>
                <a:cubicBezTo>
                  <a:pt x="834" y="1520"/>
                  <a:pt x="788" y="1516"/>
                  <a:pt x="673" y="1545"/>
                </a:cubicBezTo>
                <a:cubicBezTo>
                  <a:pt x="562" y="1574"/>
                  <a:pt x="465" y="1618"/>
                  <a:pt x="404" y="1665"/>
                </a:cubicBezTo>
                <a:close/>
                <a:moveTo>
                  <a:pt x="665" y="68"/>
                </a:moveTo>
                <a:cubicBezTo>
                  <a:pt x="454" y="68"/>
                  <a:pt x="277" y="149"/>
                  <a:pt x="172" y="295"/>
                </a:cubicBezTo>
                <a:cubicBezTo>
                  <a:pt x="63" y="449"/>
                  <a:pt x="50" y="654"/>
                  <a:pt x="136" y="845"/>
                </a:cubicBezTo>
                <a:cubicBezTo>
                  <a:pt x="328" y="1265"/>
                  <a:pt x="340" y="1321"/>
                  <a:pt x="337" y="1520"/>
                </a:cubicBezTo>
                <a:cubicBezTo>
                  <a:pt x="336" y="1573"/>
                  <a:pt x="345" y="1612"/>
                  <a:pt x="364" y="1637"/>
                </a:cubicBezTo>
                <a:cubicBezTo>
                  <a:pt x="440" y="1574"/>
                  <a:pt x="561" y="1526"/>
                  <a:pt x="662" y="1500"/>
                </a:cubicBezTo>
                <a:cubicBezTo>
                  <a:pt x="749" y="1478"/>
                  <a:pt x="811" y="1470"/>
                  <a:pt x="852" y="1478"/>
                </a:cubicBezTo>
                <a:cubicBezTo>
                  <a:pt x="851" y="1441"/>
                  <a:pt x="858" y="1391"/>
                  <a:pt x="902" y="1379"/>
                </a:cubicBezTo>
                <a:cubicBezTo>
                  <a:pt x="927" y="1373"/>
                  <a:pt x="966" y="1379"/>
                  <a:pt x="1028" y="1390"/>
                </a:cubicBezTo>
                <a:cubicBezTo>
                  <a:pt x="1076" y="1398"/>
                  <a:pt x="1158" y="1412"/>
                  <a:pt x="1176" y="1400"/>
                </a:cubicBezTo>
                <a:cubicBezTo>
                  <a:pt x="1193" y="1387"/>
                  <a:pt x="1194" y="1353"/>
                  <a:pt x="1195" y="1322"/>
                </a:cubicBezTo>
                <a:cubicBezTo>
                  <a:pt x="1196" y="1294"/>
                  <a:pt x="1197" y="1269"/>
                  <a:pt x="1210" y="1252"/>
                </a:cubicBezTo>
                <a:cubicBezTo>
                  <a:pt x="1216" y="1244"/>
                  <a:pt x="1223" y="1237"/>
                  <a:pt x="1230" y="1229"/>
                </a:cubicBezTo>
                <a:cubicBezTo>
                  <a:pt x="1249" y="1209"/>
                  <a:pt x="1254" y="1201"/>
                  <a:pt x="1251" y="1191"/>
                </a:cubicBezTo>
                <a:cubicBezTo>
                  <a:pt x="1238" y="1152"/>
                  <a:pt x="1246" y="1134"/>
                  <a:pt x="1260" y="1112"/>
                </a:cubicBezTo>
                <a:cubicBezTo>
                  <a:pt x="1262" y="1108"/>
                  <a:pt x="1262" y="1108"/>
                  <a:pt x="1262" y="1108"/>
                </a:cubicBezTo>
                <a:cubicBezTo>
                  <a:pt x="1272" y="1092"/>
                  <a:pt x="1272" y="1082"/>
                  <a:pt x="1261" y="1070"/>
                </a:cubicBezTo>
                <a:cubicBezTo>
                  <a:pt x="1250" y="1057"/>
                  <a:pt x="1247" y="1041"/>
                  <a:pt x="1252" y="1026"/>
                </a:cubicBezTo>
                <a:cubicBezTo>
                  <a:pt x="1262" y="998"/>
                  <a:pt x="1299" y="980"/>
                  <a:pt x="1329" y="975"/>
                </a:cubicBezTo>
                <a:cubicBezTo>
                  <a:pt x="1333" y="974"/>
                  <a:pt x="1338" y="974"/>
                  <a:pt x="1343" y="973"/>
                </a:cubicBezTo>
                <a:cubicBezTo>
                  <a:pt x="1357" y="971"/>
                  <a:pt x="1393" y="966"/>
                  <a:pt x="1398" y="957"/>
                </a:cubicBezTo>
                <a:cubicBezTo>
                  <a:pt x="1399" y="955"/>
                  <a:pt x="1398" y="948"/>
                  <a:pt x="1391" y="936"/>
                </a:cubicBezTo>
                <a:cubicBezTo>
                  <a:pt x="1382" y="922"/>
                  <a:pt x="1370" y="908"/>
                  <a:pt x="1359" y="893"/>
                </a:cubicBezTo>
                <a:cubicBezTo>
                  <a:pt x="1317" y="843"/>
                  <a:pt x="1266" y="781"/>
                  <a:pt x="1268" y="644"/>
                </a:cubicBezTo>
                <a:cubicBezTo>
                  <a:pt x="1270" y="475"/>
                  <a:pt x="1275" y="122"/>
                  <a:pt x="748" y="72"/>
                </a:cubicBezTo>
                <a:cubicBezTo>
                  <a:pt x="719" y="69"/>
                  <a:pt x="692" y="68"/>
                  <a:pt x="665" y="68"/>
                </a:cubicBezTo>
                <a:close/>
              </a:path>
            </a:pathLst>
          </a:custGeom>
          <a:solidFill>
            <a:srgbClr val="DA8CD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63925" y="2022948"/>
            <a:ext cx="1989215" cy="1777544"/>
            <a:chOff x="3541245" y="1311726"/>
            <a:chExt cx="1530370" cy="1367524"/>
          </a:xfrm>
          <a:solidFill>
            <a:srgbClr val="FAD1FF"/>
          </a:solidFill>
          <a:effectLst/>
        </p:grpSpPr>
        <p:sp>
          <p:nvSpPr>
            <p:cNvPr id="5" name="Freeform 7"/>
            <p:cNvSpPr/>
            <p:nvPr/>
          </p:nvSpPr>
          <p:spPr bwMode="auto">
            <a:xfrm flipH="1">
              <a:off x="3541245" y="1311726"/>
              <a:ext cx="1530370" cy="1367524"/>
            </a:xfrm>
            <a:custGeom>
              <a:avLst/>
              <a:gdLst>
                <a:gd name="T0" fmla="*/ 735 w 793"/>
                <a:gd name="T1" fmla="*/ 247 h 709"/>
                <a:gd name="T2" fmla="*/ 547 w 793"/>
                <a:gd name="T3" fmla="*/ 100 h 709"/>
                <a:gd name="T4" fmla="*/ 152 w 793"/>
                <a:gd name="T5" fmla="*/ 143 h 709"/>
                <a:gd name="T6" fmla="*/ 207 w 793"/>
                <a:gd name="T7" fmla="*/ 433 h 709"/>
                <a:gd name="T8" fmla="*/ 231 w 793"/>
                <a:gd name="T9" fmla="*/ 235 h 709"/>
                <a:gd name="T10" fmla="*/ 123 w 793"/>
                <a:gd name="T11" fmla="*/ 298 h 709"/>
                <a:gd name="T12" fmla="*/ 193 w 793"/>
                <a:gd name="T13" fmla="*/ 323 h 709"/>
                <a:gd name="T14" fmla="*/ 201 w 793"/>
                <a:gd name="T15" fmla="*/ 343 h 709"/>
                <a:gd name="T16" fmla="*/ 102 w 793"/>
                <a:gd name="T17" fmla="*/ 306 h 709"/>
                <a:gd name="T18" fmla="*/ 216 w 793"/>
                <a:gd name="T19" fmla="*/ 203 h 709"/>
                <a:gd name="T20" fmla="*/ 366 w 793"/>
                <a:gd name="T21" fmla="*/ 145 h 709"/>
                <a:gd name="T22" fmla="*/ 531 w 793"/>
                <a:gd name="T23" fmla="*/ 150 h 709"/>
                <a:gd name="T24" fmla="*/ 672 w 793"/>
                <a:gd name="T25" fmla="*/ 230 h 709"/>
                <a:gd name="T26" fmla="*/ 721 w 793"/>
                <a:gd name="T27" fmla="*/ 409 h 709"/>
                <a:gd name="T28" fmla="*/ 589 w 793"/>
                <a:gd name="T29" fmla="*/ 451 h 709"/>
                <a:gd name="T30" fmla="*/ 374 w 793"/>
                <a:gd name="T31" fmla="*/ 485 h 709"/>
                <a:gd name="T32" fmla="*/ 332 w 793"/>
                <a:gd name="T33" fmla="*/ 451 h 709"/>
                <a:gd name="T34" fmla="*/ 352 w 793"/>
                <a:gd name="T35" fmla="*/ 442 h 709"/>
                <a:gd name="T36" fmla="*/ 437 w 793"/>
                <a:gd name="T37" fmla="*/ 431 h 709"/>
                <a:gd name="T38" fmla="*/ 674 w 793"/>
                <a:gd name="T39" fmla="*/ 442 h 709"/>
                <a:gd name="T40" fmla="*/ 677 w 793"/>
                <a:gd name="T41" fmla="*/ 337 h 709"/>
                <a:gd name="T42" fmla="*/ 656 w 793"/>
                <a:gd name="T43" fmla="*/ 245 h 709"/>
                <a:gd name="T44" fmla="*/ 499 w 793"/>
                <a:gd name="T45" fmla="*/ 298 h 709"/>
                <a:gd name="T46" fmla="*/ 586 w 793"/>
                <a:gd name="T47" fmla="*/ 364 h 709"/>
                <a:gd name="T48" fmla="*/ 433 w 793"/>
                <a:gd name="T49" fmla="*/ 340 h 709"/>
                <a:gd name="T50" fmla="*/ 353 w 793"/>
                <a:gd name="T51" fmla="*/ 323 h 709"/>
                <a:gd name="T52" fmla="*/ 301 w 793"/>
                <a:gd name="T53" fmla="*/ 385 h 709"/>
                <a:gd name="T54" fmla="*/ 217 w 793"/>
                <a:gd name="T55" fmla="*/ 488 h 709"/>
                <a:gd name="T56" fmla="*/ 379 w 793"/>
                <a:gd name="T57" fmla="*/ 592 h 709"/>
                <a:gd name="T58" fmla="*/ 538 w 793"/>
                <a:gd name="T59" fmla="*/ 532 h 709"/>
                <a:gd name="T60" fmla="*/ 513 w 793"/>
                <a:gd name="T61" fmla="*/ 500 h 709"/>
                <a:gd name="T62" fmla="*/ 559 w 793"/>
                <a:gd name="T63" fmla="*/ 524 h 709"/>
                <a:gd name="T64" fmla="*/ 545 w 793"/>
                <a:gd name="T65" fmla="*/ 592 h 709"/>
                <a:gd name="T66" fmla="*/ 388 w 793"/>
                <a:gd name="T67" fmla="*/ 619 h 709"/>
                <a:gd name="T68" fmla="*/ 621 w 793"/>
                <a:gd name="T69" fmla="*/ 654 h 709"/>
                <a:gd name="T70" fmla="*/ 790 w 793"/>
                <a:gd name="T71" fmla="*/ 37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3" h="709">
                  <a:moveTo>
                    <a:pt x="790" y="374"/>
                  </a:moveTo>
                  <a:cubicBezTo>
                    <a:pt x="787" y="282"/>
                    <a:pt x="735" y="247"/>
                    <a:pt x="735" y="247"/>
                  </a:cubicBezTo>
                  <a:cubicBezTo>
                    <a:pt x="735" y="247"/>
                    <a:pt x="729" y="203"/>
                    <a:pt x="689" y="156"/>
                  </a:cubicBezTo>
                  <a:cubicBezTo>
                    <a:pt x="627" y="87"/>
                    <a:pt x="547" y="100"/>
                    <a:pt x="547" y="100"/>
                  </a:cubicBezTo>
                  <a:cubicBezTo>
                    <a:pt x="445" y="0"/>
                    <a:pt x="339" y="77"/>
                    <a:pt x="339" y="77"/>
                  </a:cubicBezTo>
                  <a:cubicBezTo>
                    <a:pt x="193" y="29"/>
                    <a:pt x="152" y="143"/>
                    <a:pt x="152" y="143"/>
                  </a:cubicBezTo>
                  <a:cubicBezTo>
                    <a:pt x="68" y="152"/>
                    <a:pt x="0" y="250"/>
                    <a:pt x="61" y="355"/>
                  </a:cubicBezTo>
                  <a:cubicBezTo>
                    <a:pt x="108" y="436"/>
                    <a:pt x="177" y="437"/>
                    <a:pt x="207" y="433"/>
                  </a:cubicBezTo>
                  <a:cubicBezTo>
                    <a:pt x="216" y="407"/>
                    <a:pt x="237" y="379"/>
                    <a:pt x="282" y="366"/>
                  </a:cubicBezTo>
                  <a:cubicBezTo>
                    <a:pt x="283" y="362"/>
                    <a:pt x="288" y="276"/>
                    <a:pt x="231" y="235"/>
                  </a:cubicBezTo>
                  <a:cubicBezTo>
                    <a:pt x="197" y="211"/>
                    <a:pt x="159" y="217"/>
                    <a:pt x="138" y="233"/>
                  </a:cubicBezTo>
                  <a:cubicBezTo>
                    <a:pt x="118" y="248"/>
                    <a:pt x="112" y="272"/>
                    <a:pt x="123" y="298"/>
                  </a:cubicBezTo>
                  <a:cubicBezTo>
                    <a:pt x="128" y="311"/>
                    <a:pt x="136" y="320"/>
                    <a:pt x="147" y="324"/>
                  </a:cubicBezTo>
                  <a:cubicBezTo>
                    <a:pt x="167" y="333"/>
                    <a:pt x="192" y="323"/>
                    <a:pt x="193" y="323"/>
                  </a:cubicBezTo>
                  <a:cubicBezTo>
                    <a:pt x="198" y="320"/>
                    <a:pt x="205" y="323"/>
                    <a:pt x="207" y="329"/>
                  </a:cubicBezTo>
                  <a:cubicBezTo>
                    <a:pt x="210" y="334"/>
                    <a:pt x="207" y="341"/>
                    <a:pt x="201" y="343"/>
                  </a:cubicBezTo>
                  <a:cubicBezTo>
                    <a:pt x="200" y="344"/>
                    <a:pt x="168" y="357"/>
                    <a:pt x="138" y="345"/>
                  </a:cubicBezTo>
                  <a:cubicBezTo>
                    <a:pt x="122" y="338"/>
                    <a:pt x="109" y="325"/>
                    <a:pt x="102" y="306"/>
                  </a:cubicBezTo>
                  <a:cubicBezTo>
                    <a:pt x="88" y="271"/>
                    <a:pt x="97" y="237"/>
                    <a:pt x="124" y="215"/>
                  </a:cubicBezTo>
                  <a:cubicBezTo>
                    <a:pt x="150" y="196"/>
                    <a:pt x="185" y="191"/>
                    <a:pt x="216" y="203"/>
                  </a:cubicBezTo>
                  <a:cubicBezTo>
                    <a:pt x="222" y="179"/>
                    <a:pt x="240" y="148"/>
                    <a:pt x="285" y="137"/>
                  </a:cubicBezTo>
                  <a:cubicBezTo>
                    <a:pt x="328" y="127"/>
                    <a:pt x="353" y="137"/>
                    <a:pt x="366" y="145"/>
                  </a:cubicBezTo>
                  <a:cubicBezTo>
                    <a:pt x="382" y="125"/>
                    <a:pt x="414" y="100"/>
                    <a:pt x="460" y="108"/>
                  </a:cubicBezTo>
                  <a:cubicBezTo>
                    <a:pt x="498" y="114"/>
                    <a:pt x="519" y="134"/>
                    <a:pt x="531" y="150"/>
                  </a:cubicBezTo>
                  <a:cubicBezTo>
                    <a:pt x="542" y="164"/>
                    <a:pt x="548" y="181"/>
                    <a:pt x="549" y="197"/>
                  </a:cubicBezTo>
                  <a:cubicBezTo>
                    <a:pt x="592" y="187"/>
                    <a:pt x="643" y="200"/>
                    <a:pt x="672" y="230"/>
                  </a:cubicBezTo>
                  <a:cubicBezTo>
                    <a:pt x="696" y="254"/>
                    <a:pt x="704" y="288"/>
                    <a:pt x="696" y="324"/>
                  </a:cubicBezTo>
                  <a:cubicBezTo>
                    <a:pt x="706" y="335"/>
                    <a:pt x="728" y="362"/>
                    <a:pt x="721" y="409"/>
                  </a:cubicBezTo>
                  <a:cubicBezTo>
                    <a:pt x="718" y="433"/>
                    <a:pt x="705" y="452"/>
                    <a:pt x="683" y="462"/>
                  </a:cubicBezTo>
                  <a:cubicBezTo>
                    <a:pt x="656" y="474"/>
                    <a:pt x="619" y="470"/>
                    <a:pt x="589" y="451"/>
                  </a:cubicBezTo>
                  <a:cubicBezTo>
                    <a:pt x="547" y="425"/>
                    <a:pt x="481" y="423"/>
                    <a:pt x="451" y="448"/>
                  </a:cubicBezTo>
                  <a:cubicBezTo>
                    <a:pt x="427" y="468"/>
                    <a:pt x="400" y="487"/>
                    <a:pt x="374" y="485"/>
                  </a:cubicBezTo>
                  <a:cubicBezTo>
                    <a:pt x="372" y="485"/>
                    <a:pt x="370" y="485"/>
                    <a:pt x="368" y="484"/>
                  </a:cubicBezTo>
                  <a:cubicBezTo>
                    <a:pt x="353" y="481"/>
                    <a:pt x="341" y="470"/>
                    <a:pt x="332" y="451"/>
                  </a:cubicBezTo>
                  <a:cubicBezTo>
                    <a:pt x="330" y="446"/>
                    <a:pt x="332" y="439"/>
                    <a:pt x="338" y="437"/>
                  </a:cubicBezTo>
                  <a:cubicBezTo>
                    <a:pt x="343" y="434"/>
                    <a:pt x="350" y="436"/>
                    <a:pt x="352" y="442"/>
                  </a:cubicBezTo>
                  <a:cubicBezTo>
                    <a:pt x="358" y="454"/>
                    <a:pt x="365" y="461"/>
                    <a:pt x="373" y="463"/>
                  </a:cubicBezTo>
                  <a:cubicBezTo>
                    <a:pt x="392" y="467"/>
                    <a:pt x="418" y="447"/>
                    <a:pt x="437" y="431"/>
                  </a:cubicBezTo>
                  <a:cubicBezTo>
                    <a:pt x="475" y="399"/>
                    <a:pt x="550" y="400"/>
                    <a:pt x="601" y="433"/>
                  </a:cubicBezTo>
                  <a:cubicBezTo>
                    <a:pt x="625" y="448"/>
                    <a:pt x="653" y="451"/>
                    <a:pt x="674" y="442"/>
                  </a:cubicBezTo>
                  <a:cubicBezTo>
                    <a:pt x="688" y="435"/>
                    <a:pt x="697" y="423"/>
                    <a:pt x="699" y="406"/>
                  </a:cubicBezTo>
                  <a:cubicBezTo>
                    <a:pt x="706" y="359"/>
                    <a:pt x="677" y="337"/>
                    <a:pt x="677" y="337"/>
                  </a:cubicBezTo>
                  <a:cubicBezTo>
                    <a:pt x="673" y="334"/>
                    <a:pt x="671" y="329"/>
                    <a:pt x="672" y="325"/>
                  </a:cubicBezTo>
                  <a:cubicBezTo>
                    <a:pt x="681" y="293"/>
                    <a:pt x="676" y="266"/>
                    <a:pt x="656" y="245"/>
                  </a:cubicBezTo>
                  <a:cubicBezTo>
                    <a:pt x="632" y="221"/>
                    <a:pt x="590" y="210"/>
                    <a:pt x="554" y="219"/>
                  </a:cubicBezTo>
                  <a:cubicBezTo>
                    <a:pt x="507" y="231"/>
                    <a:pt x="500" y="282"/>
                    <a:pt x="499" y="298"/>
                  </a:cubicBezTo>
                  <a:cubicBezTo>
                    <a:pt x="526" y="300"/>
                    <a:pt x="558" y="312"/>
                    <a:pt x="587" y="348"/>
                  </a:cubicBezTo>
                  <a:cubicBezTo>
                    <a:pt x="591" y="353"/>
                    <a:pt x="591" y="360"/>
                    <a:pt x="586" y="364"/>
                  </a:cubicBezTo>
                  <a:cubicBezTo>
                    <a:pt x="581" y="368"/>
                    <a:pt x="574" y="367"/>
                    <a:pt x="570" y="362"/>
                  </a:cubicBezTo>
                  <a:cubicBezTo>
                    <a:pt x="508" y="286"/>
                    <a:pt x="436" y="337"/>
                    <a:pt x="433" y="340"/>
                  </a:cubicBezTo>
                  <a:cubicBezTo>
                    <a:pt x="429" y="343"/>
                    <a:pt x="423" y="342"/>
                    <a:pt x="419" y="339"/>
                  </a:cubicBezTo>
                  <a:cubicBezTo>
                    <a:pt x="418" y="338"/>
                    <a:pt x="392" y="316"/>
                    <a:pt x="353" y="323"/>
                  </a:cubicBezTo>
                  <a:cubicBezTo>
                    <a:pt x="317" y="331"/>
                    <a:pt x="310" y="375"/>
                    <a:pt x="310" y="376"/>
                  </a:cubicBezTo>
                  <a:cubicBezTo>
                    <a:pt x="309" y="380"/>
                    <a:pt x="306" y="384"/>
                    <a:pt x="301" y="385"/>
                  </a:cubicBezTo>
                  <a:cubicBezTo>
                    <a:pt x="216" y="400"/>
                    <a:pt x="221" y="475"/>
                    <a:pt x="221" y="478"/>
                  </a:cubicBezTo>
                  <a:cubicBezTo>
                    <a:pt x="221" y="482"/>
                    <a:pt x="220" y="485"/>
                    <a:pt x="217" y="488"/>
                  </a:cubicBezTo>
                  <a:cubicBezTo>
                    <a:pt x="230" y="598"/>
                    <a:pt x="378" y="589"/>
                    <a:pt x="378" y="589"/>
                  </a:cubicBezTo>
                  <a:cubicBezTo>
                    <a:pt x="378" y="590"/>
                    <a:pt x="379" y="591"/>
                    <a:pt x="379" y="592"/>
                  </a:cubicBezTo>
                  <a:cubicBezTo>
                    <a:pt x="383" y="594"/>
                    <a:pt x="483" y="631"/>
                    <a:pt x="527" y="578"/>
                  </a:cubicBezTo>
                  <a:cubicBezTo>
                    <a:pt x="539" y="560"/>
                    <a:pt x="542" y="544"/>
                    <a:pt x="538" y="532"/>
                  </a:cubicBezTo>
                  <a:cubicBezTo>
                    <a:pt x="533" y="519"/>
                    <a:pt x="520" y="514"/>
                    <a:pt x="520" y="514"/>
                  </a:cubicBezTo>
                  <a:cubicBezTo>
                    <a:pt x="514" y="512"/>
                    <a:pt x="511" y="506"/>
                    <a:pt x="513" y="500"/>
                  </a:cubicBezTo>
                  <a:cubicBezTo>
                    <a:pt x="515" y="494"/>
                    <a:pt x="522" y="491"/>
                    <a:pt x="527" y="493"/>
                  </a:cubicBezTo>
                  <a:cubicBezTo>
                    <a:pt x="528" y="493"/>
                    <a:pt x="551" y="501"/>
                    <a:pt x="559" y="524"/>
                  </a:cubicBezTo>
                  <a:cubicBezTo>
                    <a:pt x="566" y="543"/>
                    <a:pt x="561" y="565"/>
                    <a:pt x="546" y="590"/>
                  </a:cubicBezTo>
                  <a:cubicBezTo>
                    <a:pt x="546" y="591"/>
                    <a:pt x="545" y="591"/>
                    <a:pt x="545" y="592"/>
                  </a:cubicBezTo>
                  <a:cubicBezTo>
                    <a:pt x="517" y="625"/>
                    <a:pt x="475" y="631"/>
                    <a:pt x="439" y="628"/>
                  </a:cubicBezTo>
                  <a:cubicBezTo>
                    <a:pt x="419" y="627"/>
                    <a:pt x="400" y="622"/>
                    <a:pt x="388" y="619"/>
                  </a:cubicBezTo>
                  <a:cubicBezTo>
                    <a:pt x="414" y="676"/>
                    <a:pt x="472" y="703"/>
                    <a:pt x="535" y="706"/>
                  </a:cubicBezTo>
                  <a:cubicBezTo>
                    <a:pt x="607" y="709"/>
                    <a:pt x="621" y="654"/>
                    <a:pt x="621" y="654"/>
                  </a:cubicBezTo>
                  <a:cubicBezTo>
                    <a:pt x="719" y="616"/>
                    <a:pt x="698" y="517"/>
                    <a:pt x="698" y="517"/>
                  </a:cubicBezTo>
                  <a:cubicBezTo>
                    <a:pt x="739" y="511"/>
                    <a:pt x="793" y="465"/>
                    <a:pt x="790" y="37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 flipH="1">
              <a:off x="4054194" y="1541397"/>
              <a:ext cx="563551" cy="407116"/>
            </a:xfrm>
            <a:custGeom>
              <a:avLst/>
              <a:gdLst>
                <a:gd name="T0" fmla="*/ 112 w 292"/>
                <a:gd name="T1" fmla="*/ 180 h 211"/>
                <a:gd name="T2" fmla="*/ 190 w 292"/>
                <a:gd name="T3" fmla="*/ 196 h 211"/>
                <a:gd name="T4" fmla="*/ 239 w 292"/>
                <a:gd name="T5" fmla="*/ 179 h 211"/>
                <a:gd name="T6" fmla="*/ 290 w 292"/>
                <a:gd name="T7" fmla="*/ 85 h 211"/>
                <a:gd name="T8" fmla="*/ 219 w 292"/>
                <a:gd name="T9" fmla="*/ 9 h 211"/>
                <a:gd name="T10" fmla="*/ 142 w 292"/>
                <a:gd name="T11" fmla="*/ 46 h 211"/>
                <a:gd name="T12" fmla="*/ 133 w 292"/>
                <a:gd name="T13" fmla="*/ 52 h 211"/>
                <a:gd name="T14" fmla="*/ 123 w 292"/>
                <a:gd name="T15" fmla="*/ 48 h 211"/>
                <a:gd name="T16" fmla="*/ 53 w 292"/>
                <a:gd name="T17" fmla="*/ 38 h 211"/>
                <a:gd name="T18" fmla="*/ 0 w 292"/>
                <a:gd name="T19" fmla="*/ 92 h 211"/>
                <a:gd name="T20" fmla="*/ 7 w 292"/>
                <a:gd name="T21" fmla="*/ 96 h 211"/>
                <a:gd name="T22" fmla="*/ 67 w 292"/>
                <a:gd name="T23" fmla="*/ 211 h 211"/>
                <a:gd name="T24" fmla="*/ 112 w 292"/>
                <a:gd name="T25" fmla="*/ 18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211">
                  <a:moveTo>
                    <a:pt x="112" y="180"/>
                  </a:moveTo>
                  <a:cubicBezTo>
                    <a:pt x="149" y="173"/>
                    <a:pt x="178" y="188"/>
                    <a:pt x="190" y="196"/>
                  </a:cubicBezTo>
                  <a:cubicBezTo>
                    <a:pt x="199" y="191"/>
                    <a:pt x="217" y="182"/>
                    <a:pt x="239" y="179"/>
                  </a:cubicBezTo>
                  <a:cubicBezTo>
                    <a:pt x="240" y="151"/>
                    <a:pt x="252" y="106"/>
                    <a:pt x="290" y="85"/>
                  </a:cubicBezTo>
                  <a:cubicBezTo>
                    <a:pt x="292" y="65"/>
                    <a:pt x="276" y="18"/>
                    <a:pt x="219" y="9"/>
                  </a:cubicBezTo>
                  <a:cubicBezTo>
                    <a:pt x="167" y="0"/>
                    <a:pt x="143" y="44"/>
                    <a:pt x="142" y="46"/>
                  </a:cubicBezTo>
                  <a:cubicBezTo>
                    <a:pt x="140" y="50"/>
                    <a:pt x="136" y="52"/>
                    <a:pt x="133" y="52"/>
                  </a:cubicBezTo>
                  <a:cubicBezTo>
                    <a:pt x="129" y="52"/>
                    <a:pt x="125" y="51"/>
                    <a:pt x="123" y="48"/>
                  </a:cubicBezTo>
                  <a:cubicBezTo>
                    <a:pt x="122" y="47"/>
                    <a:pt x="105" y="26"/>
                    <a:pt x="53" y="38"/>
                  </a:cubicBezTo>
                  <a:cubicBezTo>
                    <a:pt x="11" y="48"/>
                    <a:pt x="2" y="80"/>
                    <a:pt x="0" y="92"/>
                  </a:cubicBezTo>
                  <a:cubicBezTo>
                    <a:pt x="3" y="93"/>
                    <a:pt x="5" y="95"/>
                    <a:pt x="7" y="96"/>
                  </a:cubicBezTo>
                  <a:cubicBezTo>
                    <a:pt x="50" y="127"/>
                    <a:pt x="63" y="177"/>
                    <a:pt x="67" y="211"/>
                  </a:cubicBezTo>
                  <a:cubicBezTo>
                    <a:pt x="76" y="198"/>
                    <a:pt x="90" y="185"/>
                    <a:pt x="112" y="18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3845" y="430530"/>
            <a:ext cx="7510145" cy="60629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30730" y="282575"/>
            <a:ext cx="2369185" cy="95313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毕业作业结构与格式要求：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57510" y="2749841"/>
            <a:ext cx="6110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感谢您观看与支持</a:t>
            </a:r>
            <a:endParaRPr lang="zh-CN" altLang="en-US" sz="5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556,&quot;width&quot;:1584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WPS 演示</Application>
  <PresentationFormat>宽屏</PresentationFormat>
  <Paragraphs>29</Paragraphs>
  <Slides>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9" baseType="lpstr">
      <vt:lpstr>Arial</vt:lpstr>
      <vt:lpstr>宋体</vt:lpstr>
      <vt:lpstr>Wingdings</vt:lpstr>
      <vt:lpstr>思源黑体 CN Medium</vt:lpstr>
      <vt:lpstr>黑体</vt:lpstr>
      <vt:lpstr>思源黑体 CN Normal</vt:lpstr>
      <vt:lpstr>FuturaPT-Book</vt:lpstr>
      <vt:lpstr>FZLanTingHei-R-GBK</vt:lpstr>
      <vt:lpstr>Bebas</vt:lpstr>
      <vt:lpstr>Open Sans Light</vt:lpstr>
      <vt:lpstr>Calibri</vt:lpstr>
      <vt:lpstr>微软雅黑</vt:lpstr>
      <vt:lpstr>Arial Unicode MS</vt:lpstr>
      <vt:lpstr>Calibri Light</vt:lpstr>
      <vt:lpstr>Times New Roman</vt:lpstr>
      <vt:lpstr>HelveticaNeueLTPro-Lt</vt:lpstr>
      <vt:lpstr>Open Sans</vt:lpstr>
      <vt:lpstr>NumberOnly</vt:lpstr>
      <vt:lpstr>Segoe Print</vt:lpstr>
      <vt:lpstr>Malgun Gothic</vt:lpstr>
      <vt:lpstr>方正粗黑宋简体</vt:lpstr>
      <vt:lpstr>楷体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明</cp:lastModifiedBy>
  <cp:revision>13</cp:revision>
  <dcterms:created xsi:type="dcterms:W3CDTF">2019-02-26T09:06:00Z</dcterms:created>
  <dcterms:modified xsi:type="dcterms:W3CDTF">2020-09-26T11:41:35Z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